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374" r:id="rId2"/>
    <p:sldId id="409" r:id="rId3"/>
    <p:sldId id="390" r:id="rId4"/>
    <p:sldId id="411" r:id="rId5"/>
    <p:sldId id="391" r:id="rId6"/>
    <p:sldId id="410" r:id="rId7"/>
    <p:sldId id="413" r:id="rId8"/>
    <p:sldId id="412" r:id="rId9"/>
    <p:sldId id="416" r:id="rId10"/>
    <p:sldId id="414" r:id="rId11"/>
    <p:sldId id="415" r:id="rId12"/>
    <p:sldId id="417" r:id="rId13"/>
    <p:sldId id="418" r:id="rId14"/>
    <p:sldId id="419" r:id="rId15"/>
    <p:sldId id="3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CFFB7E-E0EF-47BA-8ECB-254138A5CCD8}" v="19" dt="2024-10-01T05:54:38.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10" d="100"/>
          <a:sy n="110" d="100"/>
        </p:scale>
        <p:origin x="132"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mine Foley" userId="9be73aaf-dabe-43a2-b9cd-d5821ffaa04c" providerId="ADAL" clId="{C5CFFB7E-E0EF-47BA-8ECB-254138A5CCD8}"/>
    <pc:docChg chg="undo custSel addSld delSld modSld sldOrd">
      <pc:chgData name="Jasmine Foley" userId="9be73aaf-dabe-43a2-b9cd-d5821ffaa04c" providerId="ADAL" clId="{C5CFFB7E-E0EF-47BA-8ECB-254138A5CCD8}" dt="2024-10-01T05:57:02.497" v="2878" actId="1076"/>
      <pc:docMkLst>
        <pc:docMk/>
      </pc:docMkLst>
      <pc:sldChg chg="modSp mod">
        <pc:chgData name="Jasmine Foley" userId="9be73aaf-dabe-43a2-b9cd-d5821ffaa04c" providerId="ADAL" clId="{C5CFFB7E-E0EF-47BA-8ECB-254138A5CCD8}" dt="2024-10-01T04:25:28.145" v="16" actId="20577"/>
        <pc:sldMkLst>
          <pc:docMk/>
          <pc:sldMk cId="1265677805" sldId="374"/>
        </pc:sldMkLst>
        <pc:spChg chg="mod">
          <ac:chgData name="Jasmine Foley" userId="9be73aaf-dabe-43a2-b9cd-d5821ffaa04c" providerId="ADAL" clId="{C5CFFB7E-E0EF-47BA-8ECB-254138A5CCD8}" dt="2024-10-01T04:25:28.145" v="16" actId="20577"/>
          <ac:spMkLst>
            <pc:docMk/>
            <pc:sldMk cId="1265677805" sldId="374"/>
            <ac:spMk id="5" creationId="{97AB2E9E-D4CE-FED2-530D-9771CD022C4A}"/>
          </ac:spMkLst>
        </pc:spChg>
      </pc:sldChg>
      <pc:sldChg chg="addSp modSp mod">
        <pc:chgData name="Jasmine Foley" userId="9be73aaf-dabe-43a2-b9cd-d5821ffaa04c" providerId="ADAL" clId="{C5CFFB7E-E0EF-47BA-8ECB-254138A5CCD8}" dt="2024-10-01T04:26:49.871" v="148" actId="1076"/>
        <pc:sldMkLst>
          <pc:docMk/>
          <pc:sldMk cId="2397436575" sldId="390"/>
        </pc:sldMkLst>
        <pc:spChg chg="add mod">
          <ac:chgData name="Jasmine Foley" userId="9be73aaf-dabe-43a2-b9cd-d5821ffaa04c" providerId="ADAL" clId="{C5CFFB7E-E0EF-47BA-8ECB-254138A5CCD8}" dt="2024-10-01T04:26:49.871" v="148" actId="1076"/>
          <ac:spMkLst>
            <pc:docMk/>
            <pc:sldMk cId="2397436575" sldId="390"/>
            <ac:spMk id="4" creationId="{3759AB55-D9FE-86D7-272D-D61932821DCF}"/>
          </ac:spMkLst>
        </pc:spChg>
        <pc:spChg chg="mod">
          <ac:chgData name="Jasmine Foley" userId="9be73aaf-dabe-43a2-b9cd-d5821ffaa04c" providerId="ADAL" clId="{C5CFFB7E-E0EF-47BA-8ECB-254138A5CCD8}" dt="2024-10-01T04:25:52.003" v="24" actId="1076"/>
          <ac:spMkLst>
            <pc:docMk/>
            <pc:sldMk cId="2397436575" sldId="390"/>
            <ac:spMk id="5" creationId="{A77CB8F8-7A5F-C8D4-91B5-4024FE10DD96}"/>
          </ac:spMkLst>
        </pc:spChg>
        <pc:spChg chg="mod">
          <ac:chgData name="Jasmine Foley" userId="9be73aaf-dabe-43a2-b9cd-d5821ffaa04c" providerId="ADAL" clId="{C5CFFB7E-E0EF-47BA-8ECB-254138A5CCD8}" dt="2024-10-01T04:25:49.293" v="23" actId="1076"/>
          <ac:spMkLst>
            <pc:docMk/>
            <pc:sldMk cId="2397436575" sldId="390"/>
            <ac:spMk id="7" creationId="{923F7A15-3A3D-5D6D-3520-04F247C6B176}"/>
          </ac:spMkLst>
        </pc:spChg>
      </pc:sldChg>
      <pc:sldChg chg="addSp delSp modSp mod delAnim modAnim">
        <pc:chgData name="Jasmine Foley" userId="9be73aaf-dabe-43a2-b9cd-d5821ffaa04c" providerId="ADAL" clId="{C5CFFB7E-E0EF-47BA-8ECB-254138A5CCD8}" dt="2024-10-01T04:50:22.248" v="845" actId="1076"/>
        <pc:sldMkLst>
          <pc:docMk/>
          <pc:sldMk cId="806009174" sldId="391"/>
        </pc:sldMkLst>
        <pc:spChg chg="mod">
          <ac:chgData name="Jasmine Foley" userId="9be73aaf-dabe-43a2-b9cd-d5821ffaa04c" providerId="ADAL" clId="{C5CFFB7E-E0EF-47BA-8ECB-254138A5CCD8}" dt="2024-10-01T04:45:17.936" v="707" actId="1076"/>
          <ac:spMkLst>
            <pc:docMk/>
            <pc:sldMk cId="806009174" sldId="391"/>
            <ac:spMk id="2" creationId="{A806701C-D33C-47D3-55EF-49A0F09689E5}"/>
          </ac:spMkLst>
        </pc:spChg>
        <pc:spChg chg="mod">
          <ac:chgData name="Jasmine Foley" userId="9be73aaf-dabe-43a2-b9cd-d5821ffaa04c" providerId="ADAL" clId="{C5CFFB7E-E0EF-47BA-8ECB-254138A5CCD8}" dt="2024-10-01T04:45:47.175" v="715" actId="207"/>
          <ac:spMkLst>
            <pc:docMk/>
            <pc:sldMk cId="806009174" sldId="391"/>
            <ac:spMk id="3" creationId="{DB9998B6-AD0E-F30B-603A-FB9C35B20FD8}"/>
          </ac:spMkLst>
        </pc:spChg>
        <pc:spChg chg="add del mod">
          <ac:chgData name="Jasmine Foley" userId="9be73aaf-dabe-43a2-b9cd-d5821ffaa04c" providerId="ADAL" clId="{C5CFFB7E-E0EF-47BA-8ECB-254138A5CCD8}" dt="2024-10-01T04:42:09.498" v="511" actId="478"/>
          <ac:spMkLst>
            <pc:docMk/>
            <pc:sldMk cId="806009174" sldId="391"/>
            <ac:spMk id="6" creationId="{3E428EF2-F8B5-E456-AD7D-D429A1BCFB1E}"/>
          </ac:spMkLst>
        </pc:spChg>
        <pc:spChg chg="add mod">
          <ac:chgData name="Jasmine Foley" userId="9be73aaf-dabe-43a2-b9cd-d5821ffaa04c" providerId="ADAL" clId="{C5CFFB7E-E0EF-47BA-8ECB-254138A5CCD8}" dt="2024-10-01T04:50:22.248" v="845" actId="1076"/>
          <ac:spMkLst>
            <pc:docMk/>
            <pc:sldMk cId="806009174" sldId="391"/>
            <ac:spMk id="8" creationId="{DD140BBC-548A-48BD-6B3A-2FB9865E2A27}"/>
          </ac:spMkLst>
        </pc:spChg>
        <pc:spChg chg="add mod">
          <ac:chgData name="Jasmine Foley" userId="9be73aaf-dabe-43a2-b9cd-d5821ffaa04c" providerId="ADAL" clId="{C5CFFB7E-E0EF-47BA-8ECB-254138A5CCD8}" dt="2024-10-01T04:46:09.309" v="719" actId="1076"/>
          <ac:spMkLst>
            <pc:docMk/>
            <pc:sldMk cId="806009174" sldId="391"/>
            <ac:spMk id="11" creationId="{AD504941-73CB-2CA1-99EF-9AD120C5398A}"/>
          </ac:spMkLst>
        </pc:spChg>
        <pc:spChg chg="del mod">
          <ac:chgData name="Jasmine Foley" userId="9be73aaf-dabe-43a2-b9cd-d5821ffaa04c" providerId="ADAL" clId="{C5CFFB7E-E0EF-47BA-8ECB-254138A5CCD8}" dt="2024-10-01T04:42:07.864" v="510" actId="478"/>
          <ac:spMkLst>
            <pc:docMk/>
            <pc:sldMk cId="806009174" sldId="391"/>
            <ac:spMk id="14" creationId="{478DB40E-659D-86AB-2772-9C32660C6162}"/>
          </ac:spMkLst>
        </pc:spChg>
        <pc:picChg chg="del">
          <ac:chgData name="Jasmine Foley" userId="9be73aaf-dabe-43a2-b9cd-d5821ffaa04c" providerId="ADAL" clId="{C5CFFB7E-E0EF-47BA-8ECB-254138A5CCD8}" dt="2024-10-01T04:27:53.198" v="169" actId="478"/>
          <ac:picMkLst>
            <pc:docMk/>
            <pc:sldMk cId="806009174" sldId="391"/>
            <ac:picMk id="4" creationId="{4DB0EEF9-3CEC-27E3-51E2-58EB2B8B20E6}"/>
          </ac:picMkLst>
        </pc:picChg>
        <pc:picChg chg="add mod">
          <ac:chgData name="Jasmine Foley" userId="9be73aaf-dabe-43a2-b9cd-d5821ffaa04c" providerId="ADAL" clId="{C5CFFB7E-E0EF-47BA-8ECB-254138A5CCD8}" dt="2024-10-01T04:45:38.357" v="712" actId="1076"/>
          <ac:picMkLst>
            <pc:docMk/>
            <pc:sldMk cId="806009174" sldId="391"/>
            <ac:picMk id="9" creationId="{97D464E5-6167-1A3E-D555-9C8B64B1C046}"/>
          </ac:picMkLst>
        </pc:picChg>
      </pc:sldChg>
      <pc:sldChg chg="del">
        <pc:chgData name="Jasmine Foley" userId="9be73aaf-dabe-43a2-b9cd-d5821ffaa04c" providerId="ADAL" clId="{C5CFFB7E-E0EF-47BA-8ECB-254138A5CCD8}" dt="2024-10-01T04:27:47.519" v="168" actId="2696"/>
        <pc:sldMkLst>
          <pc:docMk/>
          <pc:sldMk cId="3134932803" sldId="392"/>
        </pc:sldMkLst>
      </pc:sldChg>
      <pc:sldChg chg="del">
        <pc:chgData name="Jasmine Foley" userId="9be73aaf-dabe-43a2-b9cd-d5821ffaa04c" providerId="ADAL" clId="{C5CFFB7E-E0EF-47BA-8ECB-254138A5CCD8}" dt="2024-10-01T04:27:47.519" v="168" actId="2696"/>
        <pc:sldMkLst>
          <pc:docMk/>
          <pc:sldMk cId="3543160790" sldId="393"/>
        </pc:sldMkLst>
      </pc:sldChg>
      <pc:sldChg chg="del">
        <pc:chgData name="Jasmine Foley" userId="9be73aaf-dabe-43a2-b9cd-d5821ffaa04c" providerId="ADAL" clId="{C5CFFB7E-E0EF-47BA-8ECB-254138A5CCD8}" dt="2024-10-01T04:27:47.519" v="168" actId="2696"/>
        <pc:sldMkLst>
          <pc:docMk/>
          <pc:sldMk cId="1244231114" sldId="395"/>
        </pc:sldMkLst>
      </pc:sldChg>
      <pc:sldChg chg="del">
        <pc:chgData name="Jasmine Foley" userId="9be73aaf-dabe-43a2-b9cd-d5821ffaa04c" providerId="ADAL" clId="{C5CFFB7E-E0EF-47BA-8ECB-254138A5CCD8}" dt="2024-10-01T04:27:47.519" v="168" actId="2696"/>
        <pc:sldMkLst>
          <pc:docMk/>
          <pc:sldMk cId="4090768614" sldId="397"/>
        </pc:sldMkLst>
      </pc:sldChg>
      <pc:sldChg chg="del">
        <pc:chgData name="Jasmine Foley" userId="9be73aaf-dabe-43a2-b9cd-d5821ffaa04c" providerId="ADAL" clId="{C5CFFB7E-E0EF-47BA-8ECB-254138A5CCD8}" dt="2024-10-01T04:27:47.519" v="168" actId="2696"/>
        <pc:sldMkLst>
          <pc:docMk/>
          <pc:sldMk cId="3049617352" sldId="398"/>
        </pc:sldMkLst>
      </pc:sldChg>
      <pc:sldChg chg="del">
        <pc:chgData name="Jasmine Foley" userId="9be73aaf-dabe-43a2-b9cd-d5821ffaa04c" providerId="ADAL" clId="{C5CFFB7E-E0EF-47BA-8ECB-254138A5CCD8}" dt="2024-10-01T04:27:47.519" v="168" actId="2696"/>
        <pc:sldMkLst>
          <pc:docMk/>
          <pc:sldMk cId="1355222070" sldId="403"/>
        </pc:sldMkLst>
      </pc:sldChg>
      <pc:sldChg chg="del">
        <pc:chgData name="Jasmine Foley" userId="9be73aaf-dabe-43a2-b9cd-d5821ffaa04c" providerId="ADAL" clId="{C5CFFB7E-E0EF-47BA-8ECB-254138A5CCD8}" dt="2024-10-01T04:27:47.519" v="168" actId="2696"/>
        <pc:sldMkLst>
          <pc:docMk/>
          <pc:sldMk cId="3158367635" sldId="404"/>
        </pc:sldMkLst>
      </pc:sldChg>
      <pc:sldChg chg="del">
        <pc:chgData name="Jasmine Foley" userId="9be73aaf-dabe-43a2-b9cd-d5821ffaa04c" providerId="ADAL" clId="{C5CFFB7E-E0EF-47BA-8ECB-254138A5CCD8}" dt="2024-10-01T04:27:47.519" v="168" actId="2696"/>
        <pc:sldMkLst>
          <pc:docMk/>
          <pc:sldMk cId="3752832270" sldId="408"/>
        </pc:sldMkLst>
      </pc:sldChg>
      <pc:sldChg chg="modSp mod ord">
        <pc:chgData name="Jasmine Foley" userId="9be73aaf-dabe-43a2-b9cd-d5821ffaa04c" providerId="ADAL" clId="{C5CFFB7E-E0EF-47BA-8ECB-254138A5CCD8}" dt="2024-10-01T04:27:13.888" v="167" actId="20577"/>
        <pc:sldMkLst>
          <pc:docMk/>
          <pc:sldMk cId="752166996" sldId="409"/>
        </pc:sldMkLst>
        <pc:spChg chg="mod">
          <ac:chgData name="Jasmine Foley" userId="9be73aaf-dabe-43a2-b9cd-d5821ffaa04c" providerId="ADAL" clId="{C5CFFB7E-E0EF-47BA-8ECB-254138A5CCD8}" dt="2024-10-01T04:27:13.888" v="167" actId="20577"/>
          <ac:spMkLst>
            <pc:docMk/>
            <pc:sldMk cId="752166996" sldId="409"/>
            <ac:spMk id="3" creationId="{99DE3340-09F1-DF50-1723-27C5DC4A9CFA}"/>
          </ac:spMkLst>
        </pc:spChg>
      </pc:sldChg>
      <pc:sldChg chg="addSp delSp modSp add mod">
        <pc:chgData name="Jasmine Foley" userId="9be73aaf-dabe-43a2-b9cd-d5821ffaa04c" providerId="ADAL" clId="{C5CFFB7E-E0EF-47BA-8ECB-254138A5CCD8}" dt="2024-10-01T05:02:29.102" v="889" actId="1076"/>
        <pc:sldMkLst>
          <pc:docMk/>
          <pc:sldMk cId="690624986" sldId="410"/>
        </pc:sldMkLst>
        <pc:spChg chg="mod">
          <ac:chgData name="Jasmine Foley" userId="9be73aaf-dabe-43a2-b9cd-d5821ffaa04c" providerId="ADAL" clId="{C5CFFB7E-E0EF-47BA-8ECB-254138A5CCD8}" dt="2024-10-01T05:02:26.080" v="888" actId="1076"/>
          <ac:spMkLst>
            <pc:docMk/>
            <pc:sldMk cId="690624986" sldId="410"/>
            <ac:spMk id="2" creationId="{A806701C-D33C-47D3-55EF-49A0F09689E5}"/>
          </ac:spMkLst>
        </pc:spChg>
        <pc:spChg chg="mod">
          <ac:chgData name="Jasmine Foley" userId="9be73aaf-dabe-43a2-b9cd-d5821ffaa04c" providerId="ADAL" clId="{C5CFFB7E-E0EF-47BA-8ECB-254138A5CCD8}" dt="2024-10-01T05:02:29.102" v="889" actId="1076"/>
          <ac:spMkLst>
            <pc:docMk/>
            <pc:sldMk cId="690624986" sldId="410"/>
            <ac:spMk id="3" creationId="{DB9998B6-AD0E-F30B-603A-FB9C35B20FD8}"/>
          </ac:spMkLst>
        </pc:spChg>
        <pc:spChg chg="add del mod">
          <ac:chgData name="Jasmine Foley" userId="9be73aaf-dabe-43a2-b9cd-d5821ffaa04c" providerId="ADAL" clId="{C5CFFB7E-E0EF-47BA-8ECB-254138A5CCD8}" dt="2024-10-01T04:59:35.790" v="849" actId="478"/>
          <ac:spMkLst>
            <pc:docMk/>
            <pc:sldMk cId="690624986" sldId="410"/>
            <ac:spMk id="5" creationId="{FC029966-AA18-F460-F2AB-5474A3A85F79}"/>
          </ac:spMkLst>
        </pc:spChg>
        <pc:spChg chg="add mod">
          <ac:chgData name="Jasmine Foley" userId="9be73aaf-dabe-43a2-b9cd-d5821ffaa04c" providerId="ADAL" clId="{C5CFFB7E-E0EF-47BA-8ECB-254138A5CCD8}" dt="2024-10-01T05:01:31.793" v="877" actId="1076"/>
          <ac:spMkLst>
            <pc:docMk/>
            <pc:sldMk cId="690624986" sldId="410"/>
            <ac:spMk id="10" creationId="{A3EB022A-1F4D-DA9C-E106-13692A67094C}"/>
          </ac:spMkLst>
        </pc:spChg>
        <pc:spChg chg="del">
          <ac:chgData name="Jasmine Foley" userId="9be73aaf-dabe-43a2-b9cd-d5821ffaa04c" providerId="ADAL" clId="{C5CFFB7E-E0EF-47BA-8ECB-254138A5CCD8}" dt="2024-10-01T04:59:33.526" v="848" actId="478"/>
          <ac:spMkLst>
            <pc:docMk/>
            <pc:sldMk cId="690624986" sldId="410"/>
            <ac:spMk id="14" creationId="{478DB40E-659D-86AB-2772-9C32660C6162}"/>
          </ac:spMkLst>
        </pc:spChg>
        <pc:spChg chg="add mod">
          <ac:chgData name="Jasmine Foley" userId="9be73aaf-dabe-43a2-b9cd-d5821ffaa04c" providerId="ADAL" clId="{C5CFFB7E-E0EF-47BA-8ECB-254138A5CCD8}" dt="2024-10-01T05:02:21.203" v="887" actId="14100"/>
          <ac:spMkLst>
            <pc:docMk/>
            <pc:sldMk cId="690624986" sldId="410"/>
            <ac:spMk id="15" creationId="{1DA676CD-7A24-DE27-C281-88976B893B77}"/>
          </ac:spMkLst>
        </pc:spChg>
        <pc:picChg chg="add del">
          <ac:chgData name="Jasmine Foley" userId="9be73aaf-dabe-43a2-b9cd-d5821ffaa04c" providerId="ADAL" clId="{C5CFFB7E-E0EF-47BA-8ECB-254138A5CCD8}" dt="2024-10-01T04:59:40.159" v="851" actId="478"/>
          <ac:picMkLst>
            <pc:docMk/>
            <pc:sldMk cId="690624986" sldId="410"/>
            <ac:picMk id="7" creationId="{E4B4D74F-09D5-2A6F-A2A1-EC8D387ABDA8}"/>
          </ac:picMkLst>
        </pc:picChg>
        <pc:picChg chg="add mod">
          <ac:chgData name="Jasmine Foley" userId="9be73aaf-dabe-43a2-b9cd-d5821ffaa04c" providerId="ADAL" clId="{C5CFFB7E-E0EF-47BA-8ECB-254138A5CCD8}" dt="2024-10-01T04:59:55.716" v="857" actId="1076"/>
          <ac:picMkLst>
            <pc:docMk/>
            <pc:sldMk cId="690624986" sldId="410"/>
            <ac:picMk id="8" creationId="{D8ACD53A-C9A3-425F-A23D-8C4BAFA7A2D4}"/>
          </ac:picMkLst>
        </pc:picChg>
        <pc:picChg chg="add del mod">
          <ac:chgData name="Jasmine Foley" userId="9be73aaf-dabe-43a2-b9cd-d5821ffaa04c" providerId="ADAL" clId="{C5CFFB7E-E0EF-47BA-8ECB-254138A5CCD8}" dt="2024-10-01T05:00:42.662" v="868" actId="478"/>
          <ac:picMkLst>
            <pc:docMk/>
            <pc:sldMk cId="690624986" sldId="410"/>
            <ac:picMk id="11" creationId="{4E335C70-28E3-71A3-697B-703695AA4312}"/>
          </ac:picMkLst>
        </pc:picChg>
        <pc:picChg chg="add mod">
          <ac:chgData name="Jasmine Foley" userId="9be73aaf-dabe-43a2-b9cd-d5821ffaa04c" providerId="ADAL" clId="{C5CFFB7E-E0EF-47BA-8ECB-254138A5CCD8}" dt="2024-10-01T05:01:40.319" v="880" actId="1076"/>
          <ac:picMkLst>
            <pc:docMk/>
            <pc:sldMk cId="690624986" sldId="410"/>
            <ac:picMk id="12" creationId="{104B3744-4DDF-C6FA-33F8-91EE14C9D05F}"/>
          </ac:picMkLst>
        </pc:picChg>
      </pc:sldChg>
      <pc:sldChg chg="del">
        <pc:chgData name="Jasmine Foley" userId="9be73aaf-dabe-43a2-b9cd-d5821ffaa04c" providerId="ADAL" clId="{C5CFFB7E-E0EF-47BA-8ECB-254138A5CCD8}" dt="2024-10-01T04:27:47.519" v="168" actId="2696"/>
        <pc:sldMkLst>
          <pc:docMk/>
          <pc:sldMk cId="3460895394" sldId="410"/>
        </pc:sldMkLst>
      </pc:sldChg>
      <pc:sldChg chg="addSp modSp add mod ord">
        <pc:chgData name="Jasmine Foley" userId="9be73aaf-dabe-43a2-b9cd-d5821ffaa04c" providerId="ADAL" clId="{C5CFFB7E-E0EF-47BA-8ECB-254138A5CCD8}" dt="2024-10-01T04:41:44.945" v="509" actId="403"/>
        <pc:sldMkLst>
          <pc:docMk/>
          <pc:sldMk cId="639681314" sldId="411"/>
        </pc:sldMkLst>
        <pc:spChg chg="mod">
          <ac:chgData name="Jasmine Foley" userId="9be73aaf-dabe-43a2-b9cd-d5821ffaa04c" providerId="ADAL" clId="{C5CFFB7E-E0EF-47BA-8ECB-254138A5CCD8}" dt="2024-10-01T04:33:09.999" v="274" actId="1076"/>
          <ac:spMkLst>
            <pc:docMk/>
            <pc:sldMk cId="639681314" sldId="411"/>
            <ac:spMk id="2" creationId="{A806701C-D33C-47D3-55EF-49A0F09689E5}"/>
          </ac:spMkLst>
        </pc:spChg>
        <pc:spChg chg="mod">
          <ac:chgData name="Jasmine Foley" userId="9be73aaf-dabe-43a2-b9cd-d5821ffaa04c" providerId="ADAL" clId="{C5CFFB7E-E0EF-47BA-8ECB-254138A5CCD8}" dt="2024-10-01T04:33:21.322" v="278" actId="207"/>
          <ac:spMkLst>
            <pc:docMk/>
            <pc:sldMk cId="639681314" sldId="411"/>
            <ac:spMk id="3" creationId="{DB9998B6-AD0E-F30B-603A-FB9C35B20FD8}"/>
          </ac:spMkLst>
        </pc:spChg>
        <pc:spChg chg="mod">
          <ac:chgData name="Jasmine Foley" userId="9be73aaf-dabe-43a2-b9cd-d5821ffaa04c" providerId="ADAL" clId="{C5CFFB7E-E0EF-47BA-8ECB-254138A5CCD8}" dt="2024-10-01T04:41:44.945" v="509" actId="403"/>
          <ac:spMkLst>
            <pc:docMk/>
            <pc:sldMk cId="639681314" sldId="411"/>
            <ac:spMk id="14" creationId="{478DB40E-659D-86AB-2772-9C32660C6162}"/>
          </ac:spMkLst>
        </pc:spChg>
        <pc:picChg chg="add mod">
          <ac:chgData name="Jasmine Foley" userId="9be73aaf-dabe-43a2-b9cd-d5821ffaa04c" providerId="ADAL" clId="{C5CFFB7E-E0EF-47BA-8ECB-254138A5CCD8}" dt="2024-10-01T04:32:46.393" v="267" actId="1076"/>
          <ac:picMkLst>
            <pc:docMk/>
            <pc:sldMk cId="639681314" sldId="411"/>
            <ac:picMk id="4" creationId="{649E21F4-B9CB-74C6-2B0C-0B2B85504A5B}"/>
          </ac:picMkLst>
        </pc:picChg>
        <pc:picChg chg="add mod">
          <ac:chgData name="Jasmine Foley" userId="9be73aaf-dabe-43a2-b9cd-d5821ffaa04c" providerId="ADAL" clId="{C5CFFB7E-E0EF-47BA-8ECB-254138A5CCD8}" dt="2024-10-01T04:32:55.223" v="269" actId="14100"/>
          <ac:picMkLst>
            <pc:docMk/>
            <pc:sldMk cId="639681314" sldId="411"/>
            <ac:picMk id="5" creationId="{D566929E-52B1-F978-7C9C-3F5039C93CE6}"/>
          </ac:picMkLst>
        </pc:picChg>
      </pc:sldChg>
      <pc:sldChg chg="del">
        <pc:chgData name="Jasmine Foley" userId="9be73aaf-dabe-43a2-b9cd-d5821ffaa04c" providerId="ADAL" clId="{C5CFFB7E-E0EF-47BA-8ECB-254138A5CCD8}" dt="2024-10-01T04:27:47.519" v="168" actId="2696"/>
        <pc:sldMkLst>
          <pc:docMk/>
          <pc:sldMk cId="2300136249" sldId="411"/>
        </pc:sldMkLst>
      </pc:sldChg>
      <pc:sldChg chg="addSp modSp add mod">
        <pc:chgData name="Jasmine Foley" userId="9be73aaf-dabe-43a2-b9cd-d5821ffaa04c" providerId="ADAL" clId="{C5CFFB7E-E0EF-47BA-8ECB-254138A5CCD8}" dt="2024-10-01T05:11:58.537" v="1040" actId="1076"/>
        <pc:sldMkLst>
          <pc:docMk/>
          <pc:sldMk cId="1503306476" sldId="412"/>
        </pc:sldMkLst>
        <pc:spChg chg="mod">
          <ac:chgData name="Jasmine Foley" userId="9be73aaf-dabe-43a2-b9cd-d5821ffaa04c" providerId="ADAL" clId="{C5CFFB7E-E0EF-47BA-8ECB-254138A5CCD8}" dt="2024-10-01T05:11:32.225" v="1033" actId="1076"/>
          <ac:spMkLst>
            <pc:docMk/>
            <pc:sldMk cId="1503306476" sldId="412"/>
            <ac:spMk id="2" creationId="{A806701C-D33C-47D3-55EF-49A0F09689E5}"/>
          </ac:spMkLst>
        </pc:spChg>
        <pc:spChg chg="mod">
          <ac:chgData name="Jasmine Foley" userId="9be73aaf-dabe-43a2-b9cd-d5821ffaa04c" providerId="ADAL" clId="{C5CFFB7E-E0EF-47BA-8ECB-254138A5CCD8}" dt="2024-10-01T05:11:32.225" v="1033" actId="1076"/>
          <ac:spMkLst>
            <pc:docMk/>
            <pc:sldMk cId="1503306476" sldId="412"/>
            <ac:spMk id="3" creationId="{DB9998B6-AD0E-F30B-603A-FB9C35B20FD8}"/>
          </ac:spMkLst>
        </pc:spChg>
        <pc:spChg chg="mod">
          <ac:chgData name="Jasmine Foley" userId="9be73aaf-dabe-43a2-b9cd-d5821ffaa04c" providerId="ADAL" clId="{C5CFFB7E-E0EF-47BA-8ECB-254138A5CCD8}" dt="2024-10-01T05:11:58.537" v="1040" actId="1076"/>
          <ac:spMkLst>
            <pc:docMk/>
            <pc:sldMk cId="1503306476" sldId="412"/>
            <ac:spMk id="14" creationId="{478DB40E-659D-86AB-2772-9C32660C6162}"/>
          </ac:spMkLst>
        </pc:spChg>
        <pc:picChg chg="add mod modCrop">
          <ac:chgData name="Jasmine Foley" userId="9be73aaf-dabe-43a2-b9cd-d5821ffaa04c" providerId="ADAL" clId="{C5CFFB7E-E0EF-47BA-8ECB-254138A5CCD8}" dt="2024-10-01T05:11:10.841" v="1026" actId="1076"/>
          <ac:picMkLst>
            <pc:docMk/>
            <pc:sldMk cId="1503306476" sldId="412"/>
            <ac:picMk id="4" creationId="{BDE2C55B-8B1B-7A26-3FFB-F0E2932BDFAB}"/>
          </ac:picMkLst>
        </pc:picChg>
        <pc:picChg chg="add mod">
          <ac:chgData name="Jasmine Foley" userId="9be73aaf-dabe-43a2-b9cd-d5821ffaa04c" providerId="ADAL" clId="{C5CFFB7E-E0EF-47BA-8ECB-254138A5CCD8}" dt="2024-10-01T05:11:03.499" v="1023" actId="1076"/>
          <ac:picMkLst>
            <pc:docMk/>
            <pc:sldMk cId="1503306476" sldId="412"/>
            <ac:picMk id="6" creationId="{60F5203D-5B6E-CEE7-C2A1-4F02C2877207}"/>
          </ac:picMkLst>
        </pc:picChg>
      </pc:sldChg>
      <pc:sldChg chg="del">
        <pc:chgData name="Jasmine Foley" userId="9be73aaf-dabe-43a2-b9cd-d5821ffaa04c" providerId="ADAL" clId="{C5CFFB7E-E0EF-47BA-8ECB-254138A5CCD8}" dt="2024-10-01T04:27:47.519" v="168" actId="2696"/>
        <pc:sldMkLst>
          <pc:docMk/>
          <pc:sldMk cId="2228230572" sldId="412"/>
        </pc:sldMkLst>
      </pc:sldChg>
      <pc:sldChg chg="addSp delSp modSp add mod">
        <pc:chgData name="Jasmine Foley" userId="9be73aaf-dabe-43a2-b9cd-d5821ffaa04c" providerId="ADAL" clId="{C5CFFB7E-E0EF-47BA-8ECB-254138A5CCD8}" dt="2024-10-01T05:05:22.387" v="917" actId="404"/>
        <pc:sldMkLst>
          <pc:docMk/>
          <pc:sldMk cId="2638862166" sldId="413"/>
        </pc:sldMkLst>
        <pc:spChg chg="mod">
          <ac:chgData name="Jasmine Foley" userId="9be73aaf-dabe-43a2-b9cd-d5821ffaa04c" providerId="ADAL" clId="{C5CFFB7E-E0EF-47BA-8ECB-254138A5CCD8}" dt="2024-10-01T05:04:09.789" v="909" actId="20577"/>
          <ac:spMkLst>
            <pc:docMk/>
            <pc:sldMk cId="2638862166" sldId="413"/>
            <ac:spMk id="2" creationId="{A806701C-D33C-47D3-55EF-49A0F09689E5}"/>
          </ac:spMkLst>
        </pc:spChg>
        <pc:spChg chg="mod">
          <ac:chgData name="Jasmine Foley" userId="9be73aaf-dabe-43a2-b9cd-d5821ffaa04c" providerId="ADAL" clId="{C5CFFB7E-E0EF-47BA-8ECB-254138A5CCD8}" dt="2024-10-01T05:04:05.487" v="905" actId="207"/>
          <ac:spMkLst>
            <pc:docMk/>
            <pc:sldMk cId="2638862166" sldId="413"/>
            <ac:spMk id="3" creationId="{DB9998B6-AD0E-F30B-603A-FB9C35B20FD8}"/>
          </ac:spMkLst>
        </pc:spChg>
        <pc:spChg chg="add del mod">
          <ac:chgData name="Jasmine Foley" userId="9be73aaf-dabe-43a2-b9cd-d5821ffaa04c" providerId="ADAL" clId="{C5CFFB7E-E0EF-47BA-8ECB-254138A5CCD8}" dt="2024-10-01T05:02:52.214" v="891" actId="478"/>
          <ac:spMkLst>
            <pc:docMk/>
            <pc:sldMk cId="2638862166" sldId="413"/>
            <ac:spMk id="5" creationId="{3D2A5000-E036-D0FC-CB41-70382E68C531}"/>
          </ac:spMkLst>
        </pc:spChg>
        <pc:spChg chg="add mod">
          <ac:chgData name="Jasmine Foley" userId="9be73aaf-dabe-43a2-b9cd-d5821ffaa04c" providerId="ADAL" clId="{C5CFFB7E-E0EF-47BA-8ECB-254138A5CCD8}" dt="2024-10-01T05:03:19.578" v="897" actId="120"/>
          <ac:spMkLst>
            <pc:docMk/>
            <pc:sldMk cId="2638862166" sldId="413"/>
            <ac:spMk id="7" creationId="{2A12BBBA-51AE-5501-439E-0832D46C18DF}"/>
          </ac:spMkLst>
        </pc:spChg>
        <pc:spChg chg="add mod">
          <ac:chgData name="Jasmine Foley" userId="9be73aaf-dabe-43a2-b9cd-d5821ffaa04c" providerId="ADAL" clId="{C5CFFB7E-E0EF-47BA-8ECB-254138A5CCD8}" dt="2024-10-01T05:05:22.387" v="917" actId="404"/>
          <ac:spMkLst>
            <pc:docMk/>
            <pc:sldMk cId="2638862166" sldId="413"/>
            <ac:spMk id="11" creationId="{631C2CFD-5995-7CBA-52D0-49C212304F53}"/>
          </ac:spMkLst>
        </pc:spChg>
        <pc:spChg chg="del">
          <ac:chgData name="Jasmine Foley" userId="9be73aaf-dabe-43a2-b9cd-d5821ffaa04c" providerId="ADAL" clId="{C5CFFB7E-E0EF-47BA-8ECB-254138A5CCD8}" dt="2024-10-01T05:02:50.553" v="890" actId="478"/>
          <ac:spMkLst>
            <pc:docMk/>
            <pc:sldMk cId="2638862166" sldId="413"/>
            <ac:spMk id="14" creationId="{478DB40E-659D-86AB-2772-9C32660C6162}"/>
          </ac:spMkLst>
        </pc:spChg>
        <pc:picChg chg="add del mod">
          <ac:chgData name="Jasmine Foley" userId="9be73aaf-dabe-43a2-b9cd-d5821ffaa04c" providerId="ADAL" clId="{C5CFFB7E-E0EF-47BA-8ECB-254138A5CCD8}" dt="2024-10-01T05:04:19.157" v="910" actId="478"/>
          <ac:picMkLst>
            <pc:docMk/>
            <pc:sldMk cId="2638862166" sldId="413"/>
            <ac:picMk id="8" creationId="{44F854BC-2D4B-F0D4-17E2-ABB088BD5B16}"/>
          </ac:picMkLst>
        </pc:picChg>
        <pc:picChg chg="add mod">
          <ac:chgData name="Jasmine Foley" userId="9be73aaf-dabe-43a2-b9cd-d5821ffaa04c" providerId="ADAL" clId="{C5CFFB7E-E0EF-47BA-8ECB-254138A5CCD8}" dt="2024-10-01T05:04:40.338" v="912" actId="1076"/>
          <ac:picMkLst>
            <pc:docMk/>
            <pc:sldMk cId="2638862166" sldId="413"/>
            <ac:picMk id="9" creationId="{12FAA88A-F6F7-6E45-F958-AFD25957E485}"/>
          </ac:picMkLst>
        </pc:picChg>
      </pc:sldChg>
      <pc:sldChg chg="addSp delSp modSp add mod">
        <pc:chgData name="Jasmine Foley" userId="9be73aaf-dabe-43a2-b9cd-d5821ffaa04c" providerId="ADAL" clId="{C5CFFB7E-E0EF-47BA-8ECB-254138A5CCD8}" dt="2024-10-01T05:18:37.714" v="1498" actId="1076"/>
        <pc:sldMkLst>
          <pc:docMk/>
          <pc:sldMk cId="1237816796" sldId="414"/>
        </pc:sldMkLst>
        <pc:spChg chg="mod">
          <ac:chgData name="Jasmine Foley" userId="9be73aaf-dabe-43a2-b9cd-d5821ffaa04c" providerId="ADAL" clId="{C5CFFB7E-E0EF-47BA-8ECB-254138A5CCD8}" dt="2024-10-01T05:18:37.714" v="1498" actId="1076"/>
          <ac:spMkLst>
            <pc:docMk/>
            <pc:sldMk cId="1237816796" sldId="414"/>
            <ac:spMk id="2" creationId="{A806701C-D33C-47D3-55EF-49A0F09689E5}"/>
          </ac:spMkLst>
        </pc:spChg>
        <pc:spChg chg="mod">
          <ac:chgData name="Jasmine Foley" userId="9be73aaf-dabe-43a2-b9cd-d5821ffaa04c" providerId="ADAL" clId="{C5CFFB7E-E0EF-47BA-8ECB-254138A5CCD8}" dt="2024-10-01T05:18:34.838" v="1497" actId="1076"/>
          <ac:spMkLst>
            <pc:docMk/>
            <pc:sldMk cId="1237816796" sldId="414"/>
            <ac:spMk id="3" creationId="{DB9998B6-AD0E-F30B-603A-FB9C35B20FD8}"/>
          </ac:spMkLst>
        </pc:spChg>
        <pc:spChg chg="add del">
          <ac:chgData name="Jasmine Foley" userId="9be73aaf-dabe-43a2-b9cd-d5821ffaa04c" providerId="ADAL" clId="{C5CFFB7E-E0EF-47BA-8ECB-254138A5CCD8}" dt="2024-10-01T05:16:29.940" v="1474" actId="22"/>
          <ac:spMkLst>
            <pc:docMk/>
            <pc:sldMk cId="1237816796" sldId="414"/>
            <ac:spMk id="5" creationId="{D9102E76-2D0A-21A6-F5F9-2AF0BC916234}"/>
          </ac:spMkLst>
        </pc:spChg>
        <pc:spChg chg="add mod">
          <ac:chgData name="Jasmine Foley" userId="9be73aaf-dabe-43a2-b9cd-d5821ffaa04c" providerId="ADAL" clId="{C5CFFB7E-E0EF-47BA-8ECB-254138A5CCD8}" dt="2024-10-01T05:18:15.103" v="1496" actId="1076"/>
          <ac:spMkLst>
            <pc:docMk/>
            <pc:sldMk cId="1237816796" sldId="414"/>
            <ac:spMk id="7" creationId="{FC5E031E-8C05-F24A-DD6F-AB26B61BC405}"/>
          </ac:spMkLst>
        </pc:spChg>
        <pc:spChg chg="add mod ord">
          <ac:chgData name="Jasmine Foley" userId="9be73aaf-dabe-43a2-b9cd-d5821ffaa04c" providerId="ADAL" clId="{C5CFFB7E-E0EF-47BA-8ECB-254138A5CCD8}" dt="2024-10-01T05:17:44.677" v="1493" actId="1076"/>
          <ac:spMkLst>
            <pc:docMk/>
            <pc:sldMk cId="1237816796" sldId="414"/>
            <ac:spMk id="8" creationId="{1D99F23D-BB8B-69F7-4B0B-D9432DFB01E5}"/>
          </ac:spMkLst>
        </pc:spChg>
        <pc:spChg chg="mod">
          <ac:chgData name="Jasmine Foley" userId="9be73aaf-dabe-43a2-b9cd-d5821ffaa04c" providerId="ADAL" clId="{C5CFFB7E-E0EF-47BA-8ECB-254138A5CCD8}" dt="2024-10-01T05:17:52.366" v="1494" actId="1076"/>
          <ac:spMkLst>
            <pc:docMk/>
            <pc:sldMk cId="1237816796" sldId="414"/>
            <ac:spMk id="14" creationId="{478DB40E-659D-86AB-2772-9C32660C6162}"/>
          </ac:spMkLst>
        </pc:spChg>
      </pc:sldChg>
      <pc:sldChg chg="addSp modSp add mod">
        <pc:chgData name="Jasmine Foley" userId="9be73aaf-dabe-43a2-b9cd-d5821ffaa04c" providerId="ADAL" clId="{C5CFFB7E-E0EF-47BA-8ECB-254138A5CCD8}" dt="2024-10-01T05:22:44.450" v="1646" actId="1076"/>
        <pc:sldMkLst>
          <pc:docMk/>
          <pc:sldMk cId="2741791636" sldId="415"/>
        </pc:sldMkLst>
        <pc:spChg chg="mod">
          <ac:chgData name="Jasmine Foley" userId="9be73aaf-dabe-43a2-b9cd-d5821ffaa04c" providerId="ADAL" clId="{C5CFFB7E-E0EF-47BA-8ECB-254138A5CCD8}" dt="2024-10-01T05:22:23.255" v="1640" actId="1076"/>
          <ac:spMkLst>
            <pc:docMk/>
            <pc:sldMk cId="2741791636" sldId="415"/>
            <ac:spMk id="2" creationId="{A806701C-D33C-47D3-55EF-49A0F09689E5}"/>
          </ac:spMkLst>
        </pc:spChg>
        <pc:spChg chg="mod">
          <ac:chgData name="Jasmine Foley" userId="9be73aaf-dabe-43a2-b9cd-d5821ffaa04c" providerId="ADAL" clId="{C5CFFB7E-E0EF-47BA-8ECB-254138A5CCD8}" dt="2024-10-01T05:22:44.450" v="1646" actId="1076"/>
          <ac:spMkLst>
            <pc:docMk/>
            <pc:sldMk cId="2741791636" sldId="415"/>
            <ac:spMk id="3" creationId="{DB9998B6-AD0E-F30B-603A-FB9C35B20FD8}"/>
          </ac:spMkLst>
        </pc:spChg>
        <pc:spChg chg="mod">
          <ac:chgData name="Jasmine Foley" userId="9be73aaf-dabe-43a2-b9cd-d5821ffaa04c" providerId="ADAL" clId="{C5CFFB7E-E0EF-47BA-8ECB-254138A5CCD8}" dt="2024-10-01T05:22:18.938" v="1639" actId="1076"/>
          <ac:spMkLst>
            <pc:docMk/>
            <pc:sldMk cId="2741791636" sldId="415"/>
            <ac:spMk id="14" creationId="{478DB40E-659D-86AB-2772-9C32660C6162}"/>
          </ac:spMkLst>
        </pc:spChg>
        <pc:picChg chg="add mod">
          <ac:chgData name="Jasmine Foley" userId="9be73aaf-dabe-43a2-b9cd-d5821ffaa04c" providerId="ADAL" clId="{C5CFFB7E-E0EF-47BA-8ECB-254138A5CCD8}" dt="2024-10-01T05:19:03.137" v="1502" actId="1076"/>
          <ac:picMkLst>
            <pc:docMk/>
            <pc:sldMk cId="2741791636" sldId="415"/>
            <ac:picMk id="4" creationId="{BD873EFF-5246-2479-E204-0DEA52FD16EF}"/>
          </ac:picMkLst>
        </pc:picChg>
      </pc:sldChg>
      <pc:sldChg chg="modSp add mod ord">
        <pc:chgData name="Jasmine Foley" userId="9be73aaf-dabe-43a2-b9cd-d5821ffaa04c" providerId="ADAL" clId="{C5CFFB7E-E0EF-47BA-8ECB-254138A5CCD8}" dt="2024-10-01T05:12:30.370" v="1083" actId="20577"/>
        <pc:sldMkLst>
          <pc:docMk/>
          <pc:sldMk cId="3665396961" sldId="416"/>
        </pc:sldMkLst>
        <pc:spChg chg="mod">
          <ac:chgData name="Jasmine Foley" userId="9be73aaf-dabe-43a2-b9cd-d5821ffaa04c" providerId="ADAL" clId="{C5CFFB7E-E0EF-47BA-8ECB-254138A5CCD8}" dt="2024-10-01T05:12:30.370" v="1083" actId="20577"/>
          <ac:spMkLst>
            <pc:docMk/>
            <pc:sldMk cId="3665396961" sldId="416"/>
            <ac:spMk id="3" creationId="{99DE3340-09F1-DF50-1723-27C5DC4A9CFA}"/>
          </ac:spMkLst>
        </pc:spChg>
      </pc:sldChg>
      <pc:sldChg chg="addSp delSp modSp add mod">
        <pc:chgData name="Jasmine Foley" userId="9be73aaf-dabe-43a2-b9cd-d5821ffaa04c" providerId="ADAL" clId="{C5CFFB7E-E0EF-47BA-8ECB-254138A5CCD8}" dt="2024-10-01T05:27:05.414" v="1806" actId="1076"/>
        <pc:sldMkLst>
          <pc:docMk/>
          <pc:sldMk cId="1382004885" sldId="417"/>
        </pc:sldMkLst>
        <pc:spChg chg="del">
          <ac:chgData name="Jasmine Foley" userId="9be73aaf-dabe-43a2-b9cd-d5821ffaa04c" providerId="ADAL" clId="{C5CFFB7E-E0EF-47BA-8ECB-254138A5CCD8}" dt="2024-10-01T05:24:53.663" v="1655" actId="478"/>
          <ac:spMkLst>
            <pc:docMk/>
            <pc:sldMk cId="1382004885" sldId="417"/>
            <ac:spMk id="2" creationId="{A806701C-D33C-47D3-55EF-49A0F09689E5}"/>
          </ac:spMkLst>
        </pc:spChg>
        <pc:spChg chg="del">
          <ac:chgData name="Jasmine Foley" userId="9be73aaf-dabe-43a2-b9cd-d5821ffaa04c" providerId="ADAL" clId="{C5CFFB7E-E0EF-47BA-8ECB-254138A5CCD8}" dt="2024-10-01T05:24:52.118" v="1654" actId="478"/>
          <ac:spMkLst>
            <pc:docMk/>
            <pc:sldMk cId="1382004885" sldId="417"/>
            <ac:spMk id="3" creationId="{DB9998B6-AD0E-F30B-603A-FB9C35B20FD8}"/>
          </ac:spMkLst>
        </pc:spChg>
        <pc:spChg chg="add del mod">
          <ac:chgData name="Jasmine Foley" userId="9be73aaf-dabe-43a2-b9cd-d5821ffaa04c" providerId="ADAL" clId="{C5CFFB7E-E0EF-47BA-8ECB-254138A5CCD8}" dt="2024-10-01T05:24:39.824" v="1650" actId="478"/>
          <ac:spMkLst>
            <pc:docMk/>
            <pc:sldMk cId="1382004885" sldId="417"/>
            <ac:spMk id="6" creationId="{1C2FC2BC-1704-3B90-8DD0-9E2DB69659D3}"/>
          </ac:spMkLst>
        </pc:spChg>
        <pc:spChg chg="add mod">
          <ac:chgData name="Jasmine Foley" userId="9be73aaf-dabe-43a2-b9cd-d5821ffaa04c" providerId="ADAL" clId="{C5CFFB7E-E0EF-47BA-8ECB-254138A5CCD8}" dt="2024-10-01T05:25:25.866" v="1667" actId="1076"/>
          <ac:spMkLst>
            <pc:docMk/>
            <pc:sldMk cId="1382004885" sldId="417"/>
            <ac:spMk id="9" creationId="{2089062D-304B-5CC3-8C3B-27A0FFBBF1DE}"/>
          </ac:spMkLst>
        </pc:spChg>
        <pc:spChg chg="add mod">
          <ac:chgData name="Jasmine Foley" userId="9be73aaf-dabe-43a2-b9cd-d5821ffaa04c" providerId="ADAL" clId="{C5CFFB7E-E0EF-47BA-8ECB-254138A5CCD8}" dt="2024-10-01T05:25:39.234" v="1671" actId="1076"/>
          <ac:spMkLst>
            <pc:docMk/>
            <pc:sldMk cId="1382004885" sldId="417"/>
            <ac:spMk id="10" creationId="{94AC1990-2000-4FC2-96C9-D6AD4B74FAFC}"/>
          </ac:spMkLst>
        </pc:spChg>
        <pc:spChg chg="add mod">
          <ac:chgData name="Jasmine Foley" userId="9be73aaf-dabe-43a2-b9cd-d5821ffaa04c" providerId="ADAL" clId="{C5CFFB7E-E0EF-47BA-8ECB-254138A5CCD8}" dt="2024-10-01T05:26:53.786" v="1805" actId="122"/>
          <ac:spMkLst>
            <pc:docMk/>
            <pc:sldMk cId="1382004885" sldId="417"/>
            <ac:spMk id="11" creationId="{F2995897-5006-C839-48A0-0AB99D7020A1}"/>
          </ac:spMkLst>
        </pc:spChg>
        <pc:spChg chg="del">
          <ac:chgData name="Jasmine Foley" userId="9be73aaf-dabe-43a2-b9cd-d5821ffaa04c" providerId="ADAL" clId="{C5CFFB7E-E0EF-47BA-8ECB-254138A5CCD8}" dt="2024-10-01T05:24:37.803" v="1649" actId="478"/>
          <ac:spMkLst>
            <pc:docMk/>
            <pc:sldMk cId="1382004885" sldId="417"/>
            <ac:spMk id="14" creationId="{478DB40E-659D-86AB-2772-9C32660C6162}"/>
          </ac:spMkLst>
        </pc:spChg>
        <pc:picChg chg="del">
          <ac:chgData name="Jasmine Foley" userId="9be73aaf-dabe-43a2-b9cd-d5821ffaa04c" providerId="ADAL" clId="{C5CFFB7E-E0EF-47BA-8ECB-254138A5CCD8}" dt="2024-10-01T05:24:40.734" v="1651" actId="478"/>
          <ac:picMkLst>
            <pc:docMk/>
            <pc:sldMk cId="1382004885" sldId="417"/>
            <ac:picMk id="4" creationId="{BD873EFF-5246-2479-E204-0DEA52FD16EF}"/>
          </ac:picMkLst>
        </pc:picChg>
        <pc:picChg chg="add mod">
          <ac:chgData name="Jasmine Foley" userId="9be73aaf-dabe-43a2-b9cd-d5821ffaa04c" providerId="ADAL" clId="{C5CFFB7E-E0EF-47BA-8ECB-254138A5CCD8}" dt="2024-10-01T05:27:05.414" v="1806" actId="1076"/>
          <ac:picMkLst>
            <pc:docMk/>
            <pc:sldMk cId="1382004885" sldId="417"/>
            <ac:picMk id="7" creationId="{EB3C2AF2-33C5-63EE-FDBE-15389C96AFC3}"/>
          </ac:picMkLst>
        </pc:picChg>
        <pc:picChg chg="add mod">
          <ac:chgData name="Jasmine Foley" userId="9be73aaf-dabe-43a2-b9cd-d5821ffaa04c" providerId="ADAL" clId="{C5CFFB7E-E0EF-47BA-8ECB-254138A5CCD8}" dt="2024-10-01T05:25:21.495" v="1666" actId="1076"/>
          <ac:picMkLst>
            <pc:docMk/>
            <pc:sldMk cId="1382004885" sldId="417"/>
            <ac:picMk id="8" creationId="{C92C7F6F-962A-EC62-000A-80B65A3D9510}"/>
          </ac:picMkLst>
        </pc:picChg>
      </pc:sldChg>
      <pc:sldChg chg="addSp delSp modSp add mod">
        <pc:chgData name="Jasmine Foley" userId="9be73aaf-dabe-43a2-b9cd-d5821ffaa04c" providerId="ADAL" clId="{C5CFFB7E-E0EF-47BA-8ECB-254138A5CCD8}" dt="2024-10-01T05:34:01.198" v="2351" actId="1076"/>
        <pc:sldMkLst>
          <pc:docMk/>
          <pc:sldMk cId="3353805757" sldId="418"/>
        </pc:sldMkLst>
        <pc:spChg chg="mod">
          <ac:chgData name="Jasmine Foley" userId="9be73aaf-dabe-43a2-b9cd-d5821ffaa04c" providerId="ADAL" clId="{C5CFFB7E-E0EF-47BA-8ECB-254138A5CCD8}" dt="2024-10-01T05:34:01.198" v="2351" actId="1076"/>
          <ac:spMkLst>
            <pc:docMk/>
            <pc:sldMk cId="3353805757" sldId="418"/>
            <ac:spMk id="2" creationId="{A806701C-D33C-47D3-55EF-49A0F09689E5}"/>
          </ac:spMkLst>
        </pc:spChg>
        <pc:spChg chg="mod">
          <ac:chgData name="Jasmine Foley" userId="9be73aaf-dabe-43a2-b9cd-d5821ffaa04c" providerId="ADAL" clId="{C5CFFB7E-E0EF-47BA-8ECB-254138A5CCD8}" dt="2024-10-01T05:33:57.099" v="2350" actId="1076"/>
          <ac:spMkLst>
            <pc:docMk/>
            <pc:sldMk cId="3353805757" sldId="418"/>
            <ac:spMk id="3" creationId="{DB9998B6-AD0E-F30B-603A-FB9C35B20FD8}"/>
          </ac:spMkLst>
        </pc:spChg>
        <pc:spChg chg="add del mod">
          <ac:chgData name="Jasmine Foley" userId="9be73aaf-dabe-43a2-b9cd-d5821ffaa04c" providerId="ADAL" clId="{C5CFFB7E-E0EF-47BA-8ECB-254138A5CCD8}" dt="2024-10-01T05:27:20.878" v="1808" actId="478"/>
          <ac:spMkLst>
            <pc:docMk/>
            <pc:sldMk cId="3353805757" sldId="418"/>
            <ac:spMk id="6" creationId="{4DA6249C-5631-9B26-FC3F-1EE505D6A4F5}"/>
          </ac:spMkLst>
        </pc:spChg>
        <pc:spChg chg="add mod">
          <ac:chgData name="Jasmine Foley" userId="9be73aaf-dabe-43a2-b9cd-d5821ffaa04c" providerId="ADAL" clId="{C5CFFB7E-E0EF-47BA-8ECB-254138A5CCD8}" dt="2024-10-01T05:33:39.721" v="2348" actId="20577"/>
          <ac:spMkLst>
            <pc:docMk/>
            <pc:sldMk cId="3353805757" sldId="418"/>
            <ac:spMk id="8" creationId="{C67292EF-5792-429B-A646-3DA811A1F90D}"/>
          </ac:spMkLst>
        </pc:spChg>
        <pc:spChg chg="del">
          <ac:chgData name="Jasmine Foley" userId="9be73aaf-dabe-43a2-b9cd-d5821ffaa04c" providerId="ADAL" clId="{C5CFFB7E-E0EF-47BA-8ECB-254138A5CCD8}" dt="2024-10-01T05:27:18.636" v="1807" actId="478"/>
          <ac:spMkLst>
            <pc:docMk/>
            <pc:sldMk cId="3353805757" sldId="418"/>
            <ac:spMk id="14" creationId="{478DB40E-659D-86AB-2772-9C32660C6162}"/>
          </ac:spMkLst>
        </pc:spChg>
        <pc:picChg chg="del">
          <ac:chgData name="Jasmine Foley" userId="9be73aaf-dabe-43a2-b9cd-d5821ffaa04c" providerId="ADAL" clId="{C5CFFB7E-E0EF-47BA-8ECB-254138A5CCD8}" dt="2024-10-01T05:24:57.061" v="1656" actId="21"/>
          <ac:picMkLst>
            <pc:docMk/>
            <pc:sldMk cId="3353805757" sldId="418"/>
            <ac:picMk id="4" creationId="{BD873EFF-5246-2479-E204-0DEA52FD16EF}"/>
          </ac:picMkLst>
        </pc:picChg>
        <pc:picChg chg="add mod ord">
          <ac:chgData name="Jasmine Foley" userId="9be73aaf-dabe-43a2-b9cd-d5821ffaa04c" providerId="ADAL" clId="{C5CFFB7E-E0EF-47BA-8ECB-254138A5CCD8}" dt="2024-10-01T05:33:54.787" v="2349" actId="167"/>
          <ac:picMkLst>
            <pc:docMk/>
            <pc:sldMk cId="3353805757" sldId="418"/>
            <ac:picMk id="7" creationId="{FA38DADA-0326-E049-664C-9624C9A66129}"/>
          </ac:picMkLst>
        </pc:picChg>
      </pc:sldChg>
      <pc:sldChg chg="addSp delSp modSp add mod">
        <pc:chgData name="Jasmine Foley" userId="9be73aaf-dabe-43a2-b9cd-d5821ffaa04c" providerId="ADAL" clId="{C5CFFB7E-E0EF-47BA-8ECB-254138A5CCD8}" dt="2024-10-01T05:57:02.497" v="2878" actId="1076"/>
        <pc:sldMkLst>
          <pc:docMk/>
          <pc:sldMk cId="4126287561" sldId="419"/>
        </pc:sldMkLst>
        <pc:spChg chg="del">
          <ac:chgData name="Jasmine Foley" userId="9be73aaf-dabe-43a2-b9cd-d5821ffaa04c" providerId="ADAL" clId="{C5CFFB7E-E0EF-47BA-8ECB-254138A5CCD8}" dt="2024-10-01T05:54:36.686" v="2772" actId="478"/>
          <ac:spMkLst>
            <pc:docMk/>
            <pc:sldMk cId="4126287561" sldId="419"/>
            <ac:spMk id="2" creationId="{A806701C-D33C-47D3-55EF-49A0F09689E5}"/>
          </ac:spMkLst>
        </pc:spChg>
        <pc:spChg chg="del">
          <ac:chgData name="Jasmine Foley" userId="9be73aaf-dabe-43a2-b9cd-d5821ffaa04c" providerId="ADAL" clId="{C5CFFB7E-E0EF-47BA-8ECB-254138A5CCD8}" dt="2024-10-01T05:54:35.246" v="2771" actId="478"/>
          <ac:spMkLst>
            <pc:docMk/>
            <pc:sldMk cId="4126287561" sldId="419"/>
            <ac:spMk id="3" creationId="{DB9998B6-AD0E-F30B-603A-FB9C35B20FD8}"/>
          </ac:spMkLst>
        </pc:spChg>
        <pc:spChg chg="add mod">
          <ac:chgData name="Jasmine Foley" userId="9be73aaf-dabe-43a2-b9cd-d5821ffaa04c" providerId="ADAL" clId="{C5CFFB7E-E0EF-47BA-8ECB-254138A5CCD8}" dt="2024-10-01T05:56:22.343" v="2827" actId="1076"/>
          <ac:spMkLst>
            <pc:docMk/>
            <pc:sldMk cId="4126287561" sldId="419"/>
            <ac:spMk id="5" creationId="{020A4630-14CB-9672-4C5B-FD10F554DE7A}"/>
          </ac:spMkLst>
        </pc:spChg>
        <pc:spChg chg="mod">
          <ac:chgData name="Jasmine Foley" userId="9be73aaf-dabe-43a2-b9cd-d5821ffaa04c" providerId="ADAL" clId="{C5CFFB7E-E0EF-47BA-8ECB-254138A5CCD8}" dt="2024-10-01T05:57:02.497" v="2878" actId="1076"/>
          <ac:spMkLst>
            <pc:docMk/>
            <pc:sldMk cId="4126287561" sldId="419"/>
            <ac:spMk id="8" creationId="{C67292EF-5792-429B-A646-3DA811A1F90D}"/>
          </ac:spMkLst>
        </pc:spChg>
        <pc:picChg chg="add mod">
          <ac:chgData name="Jasmine Foley" userId="9be73aaf-dabe-43a2-b9cd-d5821ffaa04c" providerId="ADAL" clId="{C5CFFB7E-E0EF-47BA-8ECB-254138A5CCD8}" dt="2024-10-01T05:55:12.783" v="2780" actId="1076"/>
          <ac:picMkLst>
            <pc:docMk/>
            <pc:sldMk cId="4126287561" sldId="419"/>
            <ac:picMk id="4" creationId="{0EC38550-6F2A-548D-5FDF-B1D0D18E3C24}"/>
          </ac:picMkLst>
        </pc:picChg>
        <pc:picChg chg="del">
          <ac:chgData name="Jasmine Foley" userId="9be73aaf-dabe-43a2-b9cd-d5821ffaa04c" providerId="ADAL" clId="{C5CFFB7E-E0EF-47BA-8ECB-254138A5CCD8}" dt="2024-10-01T05:54:34.124" v="2770" actId="478"/>
          <ac:picMkLst>
            <pc:docMk/>
            <pc:sldMk cId="4126287561" sldId="419"/>
            <ac:picMk id="7" creationId="{FA38DADA-0326-E049-664C-9624C9A6612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3C5D96-CCCF-43DD-A1D0-61C397BC38C7}" type="datetimeFigureOut">
              <a:rPr lang="en-AU" smtClean="0"/>
              <a:t>1/10/2024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72075-9818-48CE-A09E-B58420BC50D4}" type="slidenum">
              <a:rPr lang="en-AU" smtClean="0"/>
              <a:t>‹#›</a:t>
            </a:fld>
            <a:endParaRPr lang="en-AU"/>
          </a:p>
        </p:txBody>
      </p:sp>
    </p:spTree>
    <p:extLst>
      <p:ext uri="{BB962C8B-B14F-4D97-AF65-F5344CB8AC3E}">
        <p14:creationId xmlns:p14="http://schemas.microsoft.com/office/powerpoint/2010/main" val="2809104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we get started on this module, I would like to quickly recap our group rules. So remember, we always respect our other group members experiences and perspectives, we maintain confidentiality and don’t share personal information outside the group, we participate and share and support each other in the discussions, and we must remember to keep our focus on hearing loss and not get lost going down tangents or sharing experiences that are not related to the content we need to cover. </a:t>
            </a:r>
          </a:p>
        </p:txBody>
      </p:sp>
      <p:sp>
        <p:nvSpPr>
          <p:cNvPr id="4" name="Slide Number Placeholder 3"/>
          <p:cNvSpPr>
            <a:spLocks noGrp="1"/>
          </p:cNvSpPr>
          <p:nvPr>
            <p:ph type="sldNum" sz="quarter" idx="5"/>
          </p:nvPr>
        </p:nvSpPr>
        <p:spPr/>
        <p:txBody>
          <a:bodyPr/>
          <a:lstStyle/>
          <a:p>
            <a:fld id="{A8272075-9818-48CE-A09E-B58420BC50D4}" type="slidenum">
              <a:rPr lang="en-AU" smtClean="0"/>
              <a:t>3</a:t>
            </a:fld>
            <a:endParaRPr lang="en-AU"/>
          </a:p>
        </p:txBody>
      </p:sp>
    </p:spTree>
    <p:extLst>
      <p:ext uri="{BB962C8B-B14F-4D97-AF65-F5344CB8AC3E}">
        <p14:creationId xmlns:p14="http://schemas.microsoft.com/office/powerpoint/2010/main" val="985135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5BEF6F-6263-4F8D-8EB5-8791451073CD}"/>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5" name="Picture 4">
            <a:extLst>
              <a:ext uri="{FF2B5EF4-FFF2-40B4-BE49-F238E27FC236}">
                <a16:creationId xmlns:a16="http://schemas.microsoft.com/office/drawing/2014/main" id="{3F3E3223-6328-4488-8A5F-952E87A12E34}"/>
              </a:ext>
            </a:extLst>
          </p:cNvPr>
          <p:cNvPicPr>
            <a:picLocks noChangeAspect="1"/>
          </p:cNvPicPr>
          <p:nvPr userDrawn="1"/>
        </p:nvPicPr>
        <p:blipFill rotWithShape="1">
          <a:blip r:embed="rId2"/>
          <a:srcRect l="74412" t="80198" b="-1"/>
          <a:stretch/>
        </p:blipFill>
        <p:spPr bwMode="ltGray">
          <a:xfrm>
            <a:off x="9852228" y="5499893"/>
            <a:ext cx="2339772" cy="1358107"/>
          </a:xfrm>
          <a:prstGeom prst="rect">
            <a:avLst/>
          </a:prstGeom>
          <a:ln>
            <a:noFill/>
          </a:ln>
        </p:spPr>
      </p:pic>
      <p:sp>
        <p:nvSpPr>
          <p:cNvPr id="2" name="Title 1"/>
          <p:cNvSpPr>
            <a:spLocks noGrp="1"/>
          </p:cNvSpPr>
          <p:nvPr>
            <p:ph type="title" hasCustomPrompt="1"/>
          </p:nvPr>
        </p:nvSpPr>
        <p:spPr>
          <a:xfrm>
            <a:off x="695325" y="1160745"/>
            <a:ext cx="10738247" cy="1296144"/>
          </a:xfrm>
        </p:spPr>
        <p:txBody>
          <a:bodyPr anchor="b">
            <a:noAutofit/>
          </a:bodyPr>
          <a:lstStyle>
            <a:lvl1pPr>
              <a:lnSpc>
                <a:spcPts val="5040"/>
              </a:lnSpc>
              <a:defRPr sz="4200">
                <a:solidFill>
                  <a:schemeClr val="accent1"/>
                </a:solidFill>
              </a:defRPr>
            </a:lvl1pPr>
          </a:lstStyle>
          <a:p>
            <a:r>
              <a:rPr lang="en-US"/>
              <a:t>[Title]</a:t>
            </a:r>
            <a:endParaRPr lang="en-AU"/>
          </a:p>
        </p:txBody>
      </p:sp>
      <p:sp>
        <p:nvSpPr>
          <p:cNvPr id="7" name="Text Placeholder 6"/>
          <p:cNvSpPr>
            <a:spLocks noGrp="1"/>
          </p:cNvSpPr>
          <p:nvPr>
            <p:ph type="body" sz="quarter" idx="10" hasCustomPrompt="1"/>
          </p:nvPr>
        </p:nvSpPr>
        <p:spPr>
          <a:xfrm>
            <a:off x="695298" y="2571294"/>
            <a:ext cx="10747200" cy="2675249"/>
          </a:xfrm>
          <a:prstGeom prst="rect">
            <a:avLst/>
          </a:prstGeom>
        </p:spPr>
        <p:txBody>
          <a:bodyPr>
            <a:normAutofit/>
          </a:bodyPr>
          <a:lstStyle>
            <a:lvl1pPr marL="0" indent="0">
              <a:lnSpc>
                <a:spcPts val="3240"/>
              </a:lnSpc>
              <a:buNone/>
              <a:defRPr sz="2700">
                <a:solidFill>
                  <a:schemeClr val="accent1"/>
                </a:solidFill>
              </a:defRPr>
            </a:lvl1pPr>
          </a:lstStyle>
          <a:p>
            <a:pPr lvl="0"/>
            <a:r>
              <a:rPr lang="en-US"/>
              <a:t>[Subtitle]</a:t>
            </a:r>
          </a:p>
        </p:txBody>
      </p:sp>
      <p:pic>
        <p:nvPicPr>
          <p:cNvPr id="9" name="Picture 8">
            <a:extLst>
              <a:ext uri="{FF2B5EF4-FFF2-40B4-BE49-F238E27FC236}">
                <a16:creationId xmlns:a16="http://schemas.microsoft.com/office/drawing/2014/main" id="{B3140420-5D32-4B9D-AAC5-EA821D594034}"/>
              </a:ext>
            </a:extLst>
          </p:cNvPr>
          <p:cNvPicPr>
            <a:picLocks noChangeAspect="1"/>
          </p:cNvPicPr>
          <p:nvPr userDrawn="1"/>
        </p:nvPicPr>
        <p:blipFill rotWithShape="1">
          <a:blip r:embed="rId2"/>
          <a:srcRect t="59270" r="70475" b="-1"/>
          <a:stretch/>
        </p:blipFill>
        <p:spPr bwMode="ltGray">
          <a:xfrm>
            <a:off x="1" y="4064704"/>
            <a:ext cx="2699772" cy="2793299"/>
          </a:xfrm>
          <a:prstGeom prst="rect">
            <a:avLst/>
          </a:prstGeom>
          <a:ln>
            <a:noFill/>
          </a:ln>
        </p:spPr>
      </p:pic>
      <p:pic>
        <p:nvPicPr>
          <p:cNvPr id="10" name="Picture 9">
            <a:extLst>
              <a:ext uri="{FF2B5EF4-FFF2-40B4-BE49-F238E27FC236}">
                <a16:creationId xmlns:a16="http://schemas.microsoft.com/office/drawing/2014/main" id="{1A1484F3-3D7B-466C-B621-2369AAE0DB10}"/>
              </a:ext>
            </a:extLst>
          </p:cNvPr>
          <p:cNvPicPr>
            <a:picLocks noChangeAspect="1"/>
          </p:cNvPicPr>
          <p:nvPr userDrawn="1"/>
        </p:nvPicPr>
        <p:blipFill>
          <a:blip r:embed="rId3"/>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46217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2 Graphs">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2F89E8-AEA0-41B7-97D7-227B19E804EC}"/>
              </a:ext>
            </a:extLst>
          </p:cNvPr>
          <p:cNvSpPr>
            <a:spLocks noGrp="1"/>
          </p:cNvSpPr>
          <p:nvPr>
            <p:ph type="body" sz="quarter" idx="13" hasCustomPrompt="1"/>
          </p:nvPr>
        </p:nvSpPr>
        <p:spPr>
          <a:xfrm>
            <a:off x="695326"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6" name="Content Placeholder 5">
            <a:extLst>
              <a:ext uri="{FF2B5EF4-FFF2-40B4-BE49-F238E27FC236}">
                <a16:creationId xmlns:a16="http://schemas.microsoft.com/office/drawing/2014/main" id="{5F93F161-17EB-4DA5-BE00-069D1277B92D}"/>
              </a:ext>
            </a:extLst>
          </p:cNvPr>
          <p:cNvSpPr>
            <a:spLocks noGrp="1"/>
          </p:cNvSpPr>
          <p:nvPr>
            <p:ph sz="quarter" idx="17"/>
          </p:nvPr>
        </p:nvSpPr>
        <p:spPr>
          <a:xfrm>
            <a:off x="695326"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6">
            <a:extLst>
              <a:ext uri="{FF2B5EF4-FFF2-40B4-BE49-F238E27FC236}">
                <a16:creationId xmlns:a16="http://schemas.microsoft.com/office/drawing/2014/main" id="{4324DF9C-3E8A-469C-8FC9-4938DAA32240}"/>
              </a:ext>
            </a:extLst>
          </p:cNvPr>
          <p:cNvSpPr>
            <a:spLocks noGrp="1"/>
          </p:cNvSpPr>
          <p:nvPr>
            <p:ph type="body" sz="quarter" idx="18" hasCustomPrompt="1"/>
          </p:nvPr>
        </p:nvSpPr>
        <p:spPr>
          <a:xfrm>
            <a:off x="6279511" y="2279553"/>
            <a:ext cx="5220000" cy="360000"/>
          </a:xfrm>
          <a:prstGeom prst="rect">
            <a:avLst/>
          </a:prstGeom>
        </p:spPr>
        <p:txBody>
          <a:bodyPr>
            <a:noAutofit/>
          </a:bodyPr>
          <a:lstStyle>
            <a:lvl1pPr>
              <a:lnSpc>
                <a:spcPct val="100000"/>
              </a:lnSpc>
              <a:defRPr sz="1200">
                <a:solidFill>
                  <a:schemeClr val="accent1"/>
                </a:solidFill>
              </a:defRPr>
            </a:lvl1pPr>
            <a:lvl2pPr>
              <a:defRPr sz="1200">
                <a:solidFill>
                  <a:schemeClr val="accent1"/>
                </a:solidFill>
              </a:defRPr>
            </a:lvl2pPr>
            <a:lvl3pPr>
              <a:defRPr sz="1200">
                <a:solidFill>
                  <a:schemeClr val="accent1"/>
                </a:solidFill>
              </a:defRPr>
            </a:lvl3pPr>
            <a:lvl4pPr>
              <a:defRPr sz="1200">
                <a:solidFill>
                  <a:schemeClr val="accent1"/>
                </a:solidFill>
              </a:defRPr>
            </a:lvl4pPr>
            <a:lvl5pPr>
              <a:defRPr lang="en-AU" dirty="0"/>
            </a:lvl5pPr>
            <a:lvl6pPr>
              <a:defRPr b="0"/>
            </a:lvl6pPr>
          </a:lstStyle>
          <a:p>
            <a:pPr lvl="5"/>
            <a:r>
              <a:rPr lang="en-US"/>
              <a:t>[Graph title]</a:t>
            </a:r>
            <a:endParaRPr lang="en-AU"/>
          </a:p>
        </p:txBody>
      </p:sp>
      <p:sp>
        <p:nvSpPr>
          <p:cNvPr id="16" name="Content Placeholder 5">
            <a:extLst>
              <a:ext uri="{FF2B5EF4-FFF2-40B4-BE49-F238E27FC236}">
                <a16:creationId xmlns:a16="http://schemas.microsoft.com/office/drawing/2014/main" id="{A027F0FB-D735-4865-B5EA-A50B34F47CA8}"/>
              </a:ext>
            </a:extLst>
          </p:cNvPr>
          <p:cNvSpPr>
            <a:spLocks noGrp="1"/>
          </p:cNvSpPr>
          <p:nvPr>
            <p:ph sz="quarter" idx="19"/>
          </p:nvPr>
        </p:nvSpPr>
        <p:spPr>
          <a:xfrm>
            <a:off x="6279511" y="2696388"/>
            <a:ext cx="5220000" cy="3612337"/>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CAE7F11A-C7DA-440F-83D7-3571E1FAF17A}"/>
              </a:ext>
            </a:extLst>
          </p:cNvPr>
          <p:cNvSpPr>
            <a:spLocks noGrp="1"/>
          </p:cNvSpPr>
          <p:nvPr>
            <p:ph type="body" sz="quarter" idx="14" hasCustomPrompt="1"/>
          </p:nvPr>
        </p:nvSpPr>
        <p:spPr>
          <a:xfrm>
            <a:off x="695327" y="1699200"/>
            <a:ext cx="10772776"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97ABDCDB-C6CD-4C8C-A5E2-31920BCF53A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1F7154F-DE85-4B92-BE63-FC9C5B0FC14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7" name="Picture 16">
            <a:extLst>
              <a:ext uri="{FF2B5EF4-FFF2-40B4-BE49-F238E27FC236}">
                <a16:creationId xmlns:a16="http://schemas.microsoft.com/office/drawing/2014/main" id="{6C08FAE1-741A-4147-AD4A-766CC098B78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8" name="Title 7">
            <a:extLst>
              <a:ext uri="{FF2B5EF4-FFF2-40B4-BE49-F238E27FC236}">
                <a16:creationId xmlns:a16="http://schemas.microsoft.com/office/drawing/2014/main" id="{0701168E-769B-45DB-AFDD-B10DB12B4A9C}"/>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773B90A4-353C-48E3-A991-1B0A2B9809C7}"/>
              </a:ext>
            </a:extLst>
          </p:cNvPr>
          <p:cNvSpPr>
            <a:spLocks noGrp="1"/>
          </p:cNvSpPr>
          <p:nvPr>
            <p:ph type="dt" sz="half" idx="20"/>
          </p:nvPr>
        </p:nvSpPr>
        <p:spPr bwMode="white"/>
        <p:txBody>
          <a:bodyPr/>
          <a:lstStyle/>
          <a:p>
            <a:r>
              <a:rPr lang="en-US"/>
              <a:t>[Entity Name]</a:t>
            </a:r>
            <a:endParaRPr lang="en-AU"/>
          </a:p>
        </p:txBody>
      </p:sp>
      <p:sp>
        <p:nvSpPr>
          <p:cNvPr id="9" name="Footer Placeholder 8">
            <a:extLst>
              <a:ext uri="{FF2B5EF4-FFF2-40B4-BE49-F238E27FC236}">
                <a16:creationId xmlns:a16="http://schemas.microsoft.com/office/drawing/2014/main" id="{40E684A2-92A1-4743-93DB-A2D5AFCE792F}"/>
              </a:ext>
            </a:extLst>
          </p:cNvPr>
          <p:cNvSpPr>
            <a:spLocks noGrp="1"/>
          </p:cNvSpPr>
          <p:nvPr>
            <p:ph type="ftr" sz="quarter" idx="21"/>
          </p:nvPr>
        </p:nvSpPr>
        <p:spPr/>
        <p:txBody>
          <a:bodyPr/>
          <a:lstStyle/>
          <a:p>
            <a:r>
              <a:rPr lang="en-AU"/>
              <a:t>[Presentation Title] | [Date]</a:t>
            </a:r>
          </a:p>
        </p:txBody>
      </p:sp>
      <p:sp>
        <p:nvSpPr>
          <p:cNvPr id="10" name="Slide Number Placeholder 9">
            <a:extLst>
              <a:ext uri="{FF2B5EF4-FFF2-40B4-BE49-F238E27FC236}">
                <a16:creationId xmlns:a16="http://schemas.microsoft.com/office/drawing/2014/main" id="{3B228959-3C67-45BC-954A-A13981901278}"/>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2152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5" y="1700212"/>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6"/>
          <p:cNvSpPr>
            <a:spLocks noGrp="1"/>
          </p:cNvSpPr>
          <p:nvPr>
            <p:ph sz="quarter" idx="13"/>
          </p:nvPr>
        </p:nvSpPr>
        <p:spPr>
          <a:xfrm>
            <a:off x="695325" y="4149320"/>
            <a:ext cx="10801350" cy="2160000"/>
          </a:xfrm>
          <a:prstGeom prst="rect">
            <a:avLst/>
          </a:prstGeom>
        </p:spPr>
        <p:txBody>
          <a:bodyPr/>
          <a:lstStyle>
            <a:lvl1pPr>
              <a:defRPr lang="en-US" dirty="0"/>
            </a:lvl1pPr>
            <a:lvl2pPr>
              <a:defRPr lang="en-US" dirty="0"/>
            </a:lvl2pPr>
            <a:lvl3pPr>
              <a:defRPr lang="en-US" dirty="0"/>
            </a:lvl3pPr>
            <a:lvl4pPr>
              <a:defRPr lang="en-US" dirty="0"/>
            </a:lvl4pPr>
            <a:lvl5pPr>
              <a:defRPr lang="en-US"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B4204264-ED99-42CA-9AA0-998A63609F92}"/>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BF99E85-067E-4D25-84D4-D21BC7C23B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78C68E48-49B8-418B-BA86-C6FED8002F9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Title 3">
            <a:extLst>
              <a:ext uri="{FF2B5EF4-FFF2-40B4-BE49-F238E27FC236}">
                <a16:creationId xmlns:a16="http://schemas.microsoft.com/office/drawing/2014/main" id="{F21DDE5F-D7FC-442F-B28B-E2BE20514547}"/>
              </a:ext>
            </a:extLst>
          </p:cNvPr>
          <p:cNvSpPr>
            <a:spLocks noGrp="1"/>
          </p:cNvSpPr>
          <p:nvPr>
            <p:ph type="title"/>
          </p:nvPr>
        </p:nvSpPr>
        <p:spPr/>
        <p:txBody>
          <a:bodyPr/>
          <a:lstStyle/>
          <a:p>
            <a:r>
              <a:rPr lang="en-US"/>
              <a:t>Click to edit Master title style</a:t>
            </a:r>
            <a:endParaRPr lang="en-AU"/>
          </a:p>
        </p:txBody>
      </p:sp>
      <p:sp>
        <p:nvSpPr>
          <p:cNvPr id="11" name="Date Placeholder 10">
            <a:extLst>
              <a:ext uri="{FF2B5EF4-FFF2-40B4-BE49-F238E27FC236}">
                <a16:creationId xmlns:a16="http://schemas.microsoft.com/office/drawing/2014/main" id="{6104F0F0-FDFF-43C7-9188-2DB30D5D1563}"/>
              </a:ext>
            </a:extLst>
          </p:cNvPr>
          <p:cNvSpPr>
            <a:spLocks noGrp="1"/>
          </p:cNvSpPr>
          <p:nvPr>
            <p:ph type="dt" sz="half" idx="18"/>
          </p:nvPr>
        </p:nvSpPr>
        <p:spPr bwMode="white"/>
        <p:txBody>
          <a:bodyPr/>
          <a:lstStyle/>
          <a:p>
            <a:r>
              <a:rPr lang="en-US"/>
              <a:t>[Entity Name]</a:t>
            </a:r>
            <a:endParaRPr lang="en-AU"/>
          </a:p>
        </p:txBody>
      </p:sp>
      <p:sp>
        <p:nvSpPr>
          <p:cNvPr id="13" name="Footer Placeholder 12">
            <a:extLst>
              <a:ext uri="{FF2B5EF4-FFF2-40B4-BE49-F238E27FC236}">
                <a16:creationId xmlns:a16="http://schemas.microsoft.com/office/drawing/2014/main" id="{23BF6C02-0CA6-49E2-A373-73DF26BA1D21}"/>
              </a:ext>
            </a:extLst>
          </p:cNvPr>
          <p:cNvSpPr>
            <a:spLocks noGrp="1"/>
          </p:cNvSpPr>
          <p:nvPr>
            <p:ph type="ftr" sz="quarter" idx="19"/>
          </p:nvPr>
        </p:nvSpPr>
        <p:spPr/>
        <p:txBody>
          <a:bodyPr/>
          <a:lstStyle/>
          <a:p>
            <a:r>
              <a:rPr lang="en-AU"/>
              <a:t>[Presentation Title] | [Date]</a:t>
            </a:r>
          </a:p>
        </p:txBody>
      </p:sp>
      <p:sp>
        <p:nvSpPr>
          <p:cNvPr id="14" name="Slide Number Placeholder 13">
            <a:extLst>
              <a:ext uri="{FF2B5EF4-FFF2-40B4-BE49-F238E27FC236}">
                <a16:creationId xmlns:a16="http://schemas.microsoft.com/office/drawing/2014/main" id="{D89DCE9D-2EC0-4E96-8676-B7755E0D22A7}"/>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58128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DBFF82D3-6289-409B-A057-3D813BA14F7F}"/>
              </a:ext>
            </a:extLst>
          </p:cNvPr>
          <p:cNvSpPr>
            <a:spLocks noGrp="1"/>
          </p:cNvSpPr>
          <p:nvPr>
            <p:ph sz="quarter" idx="14"/>
          </p:nvPr>
        </p:nvSpPr>
        <p:spPr>
          <a:xfrm>
            <a:off x="695325" y="1700213"/>
            <a:ext cx="3384342" cy="4608512"/>
          </a:xfrm>
        </p:spPr>
        <p:txBody>
          <a:bodyPr/>
          <a:lstStyle>
            <a:lvl1pPr>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Content Placeholder 6">
            <a:extLst>
              <a:ext uri="{FF2B5EF4-FFF2-40B4-BE49-F238E27FC236}">
                <a16:creationId xmlns:a16="http://schemas.microsoft.com/office/drawing/2014/main" id="{3F6BB689-6536-431A-8821-1D05F11A490B}"/>
              </a:ext>
            </a:extLst>
          </p:cNvPr>
          <p:cNvSpPr>
            <a:spLocks noGrp="1"/>
          </p:cNvSpPr>
          <p:nvPr>
            <p:ph sz="quarter" idx="15"/>
          </p:nvPr>
        </p:nvSpPr>
        <p:spPr>
          <a:xfrm>
            <a:off x="440660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Content Placeholder 6">
            <a:extLst>
              <a:ext uri="{FF2B5EF4-FFF2-40B4-BE49-F238E27FC236}">
                <a16:creationId xmlns:a16="http://schemas.microsoft.com/office/drawing/2014/main" id="{DE3EE136-4551-4345-9B3F-12045A92B814}"/>
              </a:ext>
            </a:extLst>
          </p:cNvPr>
          <p:cNvSpPr>
            <a:spLocks noGrp="1"/>
          </p:cNvSpPr>
          <p:nvPr>
            <p:ph sz="quarter" idx="16"/>
          </p:nvPr>
        </p:nvSpPr>
        <p:spPr>
          <a:xfrm>
            <a:off x="8112597" y="1700213"/>
            <a:ext cx="3384000" cy="4608512"/>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FA713AAF-B990-435A-8393-8A68709805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16E32DE4-D188-4655-B345-81AD0F7B8AEF}"/>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E9B9DCCA-7638-41AF-BB97-E7C1ADB94B43}"/>
              </a:ext>
            </a:extLst>
          </p:cNvPr>
          <p:cNvSpPr>
            <a:spLocks noGrp="1"/>
          </p:cNvSpPr>
          <p:nvPr>
            <p:ph type="dt" sz="half" idx="19"/>
          </p:nvPr>
        </p:nvSpPr>
        <p:spPr bwMode="white"/>
        <p:txBody>
          <a:bodyPr/>
          <a:lstStyle/>
          <a:p>
            <a:r>
              <a:rPr lang="en-US"/>
              <a:t>[Entity Name]</a:t>
            </a:r>
            <a:endParaRPr lang="en-AU"/>
          </a:p>
        </p:txBody>
      </p:sp>
      <p:sp>
        <p:nvSpPr>
          <p:cNvPr id="12" name="Footer Placeholder 11">
            <a:extLst>
              <a:ext uri="{FF2B5EF4-FFF2-40B4-BE49-F238E27FC236}">
                <a16:creationId xmlns:a16="http://schemas.microsoft.com/office/drawing/2014/main" id="{B6506DFC-3F02-4673-B3B1-41D5834D7551}"/>
              </a:ext>
            </a:extLst>
          </p:cNvPr>
          <p:cNvSpPr>
            <a:spLocks noGrp="1"/>
          </p:cNvSpPr>
          <p:nvPr>
            <p:ph type="ftr" sz="quarter" idx="20"/>
          </p:nvPr>
        </p:nvSpPr>
        <p:spPr/>
        <p:txBody>
          <a:bodyPr/>
          <a:lstStyle/>
          <a:p>
            <a:r>
              <a:rPr lang="en-AU"/>
              <a:t>[Presentation Title] | [Date]</a:t>
            </a:r>
          </a:p>
        </p:txBody>
      </p:sp>
      <p:sp>
        <p:nvSpPr>
          <p:cNvPr id="14" name="Slide Number Placeholder 13">
            <a:extLst>
              <a:ext uri="{FF2B5EF4-FFF2-40B4-BE49-F238E27FC236}">
                <a16:creationId xmlns:a16="http://schemas.microsoft.com/office/drawing/2014/main" id="{2F26CCD0-EFB3-4E19-A77F-85F3E0F33667}"/>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0821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407049" y="1700213"/>
            <a:ext cx="7089626"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695325" y="1698659"/>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A819475F-5544-4974-AE9E-4B8F82C06AFF}"/>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FB7ADCB3-94A1-487D-85FB-8FFC9CDD03A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2" name="Picture 11">
            <a:extLst>
              <a:ext uri="{FF2B5EF4-FFF2-40B4-BE49-F238E27FC236}">
                <a16:creationId xmlns:a16="http://schemas.microsoft.com/office/drawing/2014/main" id="{4198469F-EA11-46C7-AAEC-1DCCFFCDF452}"/>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ECD0CC0B-EDBE-4119-B030-67B593429642}"/>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5DE031C-D81B-4218-94A1-8E617EC68AED}"/>
              </a:ext>
            </a:extLst>
          </p:cNvPr>
          <p:cNvSpPr>
            <a:spLocks noGrp="1"/>
          </p:cNvSpPr>
          <p:nvPr>
            <p:ph type="dt" sz="half" idx="16"/>
          </p:nvPr>
        </p:nvSpPr>
        <p:spPr bwMode="white"/>
        <p:txBody>
          <a:bodyPr/>
          <a:lstStyle/>
          <a:p>
            <a:r>
              <a:rPr lang="en-US"/>
              <a:t>[Entity Name]</a:t>
            </a:r>
            <a:endParaRPr lang="en-AU"/>
          </a:p>
        </p:txBody>
      </p:sp>
      <p:sp>
        <p:nvSpPr>
          <p:cNvPr id="11" name="Footer Placeholder 10">
            <a:extLst>
              <a:ext uri="{FF2B5EF4-FFF2-40B4-BE49-F238E27FC236}">
                <a16:creationId xmlns:a16="http://schemas.microsoft.com/office/drawing/2014/main" id="{78C5C398-3572-4EB0-8F84-1F6673C9A658}"/>
              </a:ext>
            </a:extLst>
          </p:cNvPr>
          <p:cNvSpPr>
            <a:spLocks noGrp="1"/>
          </p:cNvSpPr>
          <p:nvPr>
            <p:ph type="ftr" sz="quarter" idx="17"/>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D2D565BB-C9BB-4EEC-9693-6827A3D09DE8}"/>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6470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95326" y="1700213"/>
            <a:ext cx="7092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Content Placeholder 2"/>
          <p:cNvSpPr>
            <a:spLocks noGrp="1"/>
          </p:cNvSpPr>
          <p:nvPr>
            <p:ph idx="10"/>
          </p:nvPr>
        </p:nvSpPr>
        <p:spPr>
          <a:xfrm>
            <a:off x="8112676" y="1700213"/>
            <a:ext cx="3384000" cy="4608515"/>
          </a:xfrm>
          <a:prstGeom prst="rect">
            <a:avLst/>
          </a:prstGeom>
        </p:spPr>
        <p:txBody>
          <a:bodyPr>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5">
            <a:extLst>
              <a:ext uri="{FF2B5EF4-FFF2-40B4-BE49-F238E27FC236}">
                <a16:creationId xmlns:a16="http://schemas.microsoft.com/office/drawing/2014/main" id="{99C00F56-0B94-47B9-B665-E10A225FC23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B4415799-71FD-449D-8349-3495B06EE871}"/>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BCDEB36B-7D7C-483E-8547-AC6A66877EC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8739D336-33BA-494B-81D0-9D8B47FD05AB}"/>
              </a:ext>
            </a:extLst>
          </p:cNvPr>
          <p:cNvSpPr>
            <a:spLocks noGrp="1"/>
          </p:cNvSpPr>
          <p:nvPr>
            <p:ph type="title"/>
          </p:nvPr>
        </p:nvSpPr>
        <p:spPr/>
        <p:txBody>
          <a:bodyPr/>
          <a:lstStyle/>
          <a:p>
            <a:r>
              <a:rPr lang="en-US"/>
              <a:t>Click to edit Master title style</a:t>
            </a:r>
            <a:endParaRPr lang="en-AU"/>
          </a:p>
        </p:txBody>
      </p:sp>
      <p:sp>
        <p:nvSpPr>
          <p:cNvPr id="5" name="Date Placeholder 4">
            <a:extLst>
              <a:ext uri="{FF2B5EF4-FFF2-40B4-BE49-F238E27FC236}">
                <a16:creationId xmlns:a16="http://schemas.microsoft.com/office/drawing/2014/main" id="{96FEF3A4-7665-47FA-8B69-9A4F31C18B06}"/>
              </a:ext>
            </a:extLst>
          </p:cNvPr>
          <p:cNvSpPr>
            <a:spLocks noGrp="1"/>
          </p:cNvSpPr>
          <p:nvPr>
            <p:ph type="dt" sz="half" idx="16"/>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55EE2261-AED3-448E-9AA6-9C9A5534417D}"/>
              </a:ext>
            </a:extLst>
          </p:cNvPr>
          <p:cNvSpPr>
            <a:spLocks noGrp="1"/>
          </p:cNvSpPr>
          <p:nvPr>
            <p:ph type="ftr" sz="quarter" idx="17"/>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7A92BB03-FEDF-43D9-957F-2410F5D597BF}"/>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0613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Pull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624880"/>
            <a:ext cx="12191999" cy="6233119"/>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11" name="Text Placeholder 6">
            <a:extLst>
              <a:ext uri="{FF2B5EF4-FFF2-40B4-BE49-F238E27FC236}">
                <a16:creationId xmlns:a16="http://schemas.microsoft.com/office/drawing/2014/main" id="{F90B2496-E1DB-4D4C-859D-CC14426C6917}"/>
              </a:ext>
            </a:extLst>
          </p:cNvPr>
          <p:cNvSpPr>
            <a:spLocks noGrp="1"/>
          </p:cNvSpPr>
          <p:nvPr>
            <p:ph type="body" sz="quarter" idx="19" hasCustomPrompt="1"/>
          </p:nvPr>
        </p:nvSpPr>
        <p:spPr>
          <a:xfrm>
            <a:off x="695328" y="1052514"/>
            <a:ext cx="3384548" cy="5263410"/>
          </a:xfrm>
          <a:prstGeom prst="rect">
            <a:avLst/>
          </a:prstGeom>
          <a:solidFill>
            <a:schemeClr val="bg1"/>
          </a:solidFill>
        </p:spPr>
        <p:txBody>
          <a:bodyPr lIns="180000" tIns="1260000" rIns="180000" bIns="180000" anchor="t">
            <a:normAutofit/>
          </a:bodyPr>
          <a:lstStyle>
            <a:lvl1pPr marL="285750" indent="-285750" algn="l">
              <a:buClr>
                <a:schemeClr val="bg1"/>
              </a:buClr>
              <a:buFont typeface="Arial" panose="020B0604020202020204" pitchFamily="34" charset="0"/>
              <a:buChar char="•"/>
              <a:defRPr lang="en-AU" dirty="0"/>
            </a:lvl1pPr>
          </a:lstStyle>
          <a:p>
            <a:pPr lvl="0"/>
            <a:r>
              <a:rPr lang="en-AU"/>
              <a:t>[Enter text – You can change the colour of this placeholder under the ‘Shape fill’ menu. Change shape width/height as preferred]</a:t>
            </a:r>
          </a:p>
        </p:txBody>
      </p:sp>
      <p:sp>
        <p:nvSpPr>
          <p:cNvPr id="2" name="Title 1">
            <a:extLst>
              <a:ext uri="{FF2B5EF4-FFF2-40B4-BE49-F238E27FC236}">
                <a16:creationId xmlns:a16="http://schemas.microsoft.com/office/drawing/2014/main" id="{DFCB796C-2145-4E36-9CCD-4A6E104CD86A}"/>
              </a:ext>
            </a:extLst>
          </p:cNvPr>
          <p:cNvSpPr>
            <a:spLocks noGrp="1"/>
          </p:cNvSpPr>
          <p:nvPr>
            <p:ph type="title" hasCustomPrompt="1"/>
          </p:nvPr>
        </p:nvSpPr>
        <p:spPr>
          <a:xfrm>
            <a:off x="1127448" y="1340768"/>
            <a:ext cx="2592288" cy="876470"/>
          </a:xfrm>
        </p:spPr>
        <p:txBody>
          <a:bodyPr anchor="t">
            <a:normAutofit/>
          </a:bodyPr>
          <a:lstStyle>
            <a:lvl1pPr>
              <a:defRPr sz="2800"/>
            </a:lvl1pPr>
          </a:lstStyle>
          <a:p>
            <a:r>
              <a:rPr lang="en-US"/>
              <a:t>[Title]</a:t>
            </a:r>
            <a:endParaRPr lang="en-AU"/>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745D19A3-55E4-4A3E-B43F-B4D3EFBE1E1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1B58DF6-309B-4BE3-BBE4-1BA28FFD90EC}"/>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4" name="Date Placeholder 3">
            <a:extLst>
              <a:ext uri="{FF2B5EF4-FFF2-40B4-BE49-F238E27FC236}">
                <a16:creationId xmlns:a16="http://schemas.microsoft.com/office/drawing/2014/main" id="{FDC7D515-B4C3-44B8-9BAA-EEF692FA5A57}"/>
              </a:ext>
            </a:extLst>
          </p:cNvPr>
          <p:cNvSpPr>
            <a:spLocks noGrp="1"/>
          </p:cNvSpPr>
          <p:nvPr>
            <p:ph type="dt" sz="half" idx="20"/>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3309B167-7472-4F88-89E8-DAE2E0483964}"/>
              </a:ext>
            </a:extLst>
          </p:cNvPr>
          <p:cNvSpPr>
            <a:spLocks noGrp="1"/>
          </p:cNvSpPr>
          <p:nvPr>
            <p:ph type="ftr" sz="quarter" idx="21"/>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47F249FB-FC55-456D-9BD4-C0130FDAB05E}"/>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00652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95327" y="1700213"/>
            <a:ext cx="10801349" cy="4249107"/>
          </a:xfrm>
          <a:prstGeom prst="rect">
            <a:avLst/>
          </a:prstGeom>
          <a:solidFill>
            <a:schemeClr val="bg2"/>
          </a:solidFill>
        </p:spPr>
        <p:txBody>
          <a:bodyPr anchor="ctr"/>
          <a:lstStyle>
            <a:lvl1pPr marL="0" indent="0" algn="ctr">
              <a:spcBef>
                <a:spcPts val="0"/>
              </a:spcBef>
              <a:spcAft>
                <a:spcPts val="0"/>
              </a:spcAft>
              <a:buNone/>
              <a:defRPr lang="en-AU" dirty="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a:t>Click icon to add picture</a:t>
            </a:r>
            <a:br>
              <a:rPr lang="en-AU"/>
            </a:br>
            <a:br>
              <a:rPr lang="en-AU"/>
            </a:br>
            <a:br>
              <a:rPr lang="en-AU"/>
            </a:br>
            <a:endParaRPr lang="en-AU"/>
          </a:p>
        </p:txBody>
      </p:sp>
      <p:sp>
        <p:nvSpPr>
          <p:cNvPr id="4" name="Text Placeholder 3"/>
          <p:cNvSpPr>
            <a:spLocks noGrp="1"/>
          </p:cNvSpPr>
          <p:nvPr>
            <p:ph type="body" sz="half" idx="2" hasCustomPrompt="1"/>
          </p:nvPr>
        </p:nvSpPr>
        <p:spPr>
          <a:xfrm>
            <a:off x="695327" y="5949320"/>
            <a:ext cx="10801348" cy="360000"/>
          </a:xfrm>
          <a:prstGeom prst="rect">
            <a:avLst/>
          </a:prstGeo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5">
            <a:extLst>
              <a:ext uri="{FF2B5EF4-FFF2-40B4-BE49-F238E27FC236}">
                <a16:creationId xmlns:a16="http://schemas.microsoft.com/office/drawing/2014/main" id="{D683528B-5613-4179-BFD8-DFE24675A848}"/>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61FA6F18-A6B9-4002-9AF5-5A621B0ECEA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F6667976-37E5-419D-871B-FF7F3279A819}"/>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7" name="Title 6">
            <a:extLst>
              <a:ext uri="{FF2B5EF4-FFF2-40B4-BE49-F238E27FC236}">
                <a16:creationId xmlns:a16="http://schemas.microsoft.com/office/drawing/2014/main" id="{7328C3BB-E5DD-47D4-B3C1-7A89BC1FE841}"/>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FEBC86CC-8E6A-4F6A-BC10-D9D4BF0CE880}"/>
              </a:ext>
            </a:extLst>
          </p:cNvPr>
          <p:cNvSpPr>
            <a:spLocks noGrp="1"/>
          </p:cNvSpPr>
          <p:nvPr>
            <p:ph type="dt" sz="half" idx="16"/>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36E1B5CB-C615-403B-B182-EBCD5DAC9E67}"/>
              </a:ext>
            </a:extLst>
          </p:cNvPr>
          <p:cNvSpPr>
            <a:spLocks noGrp="1"/>
          </p:cNvSpPr>
          <p:nvPr>
            <p:ph type="ftr" sz="quarter" idx="17"/>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FBA690D5-44C9-4D2D-925E-426FB8864D8D}"/>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7957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Image Two Third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8" y="630979"/>
            <a:ext cx="7784951" cy="6234196"/>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8916" h="5593381">
                <a:moveTo>
                  <a:pt x="454" y="629"/>
                </a:moveTo>
                <a:lnTo>
                  <a:pt x="5198916" y="0"/>
                </a:lnTo>
                <a:lnTo>
                  <a:pt x="5198916" y="5587822"/>
                </a:lnTo>
                <a:lnTo>
                  <a:pt x="1718207" y="5593381"/>
                </a:lnTo>
                <a:cubicBezTo>
                  <a:pt x="689093" y="5283249"/>
                  <a:pt x="-8821" y="3998617"/>
                  <a:pt x="1791" y="3144946"/>
                </a:cubicBezTo>
                <a:cubicBezTo>
                  <a:pt x="3783" y="1941683"/>
                  <a:pt x="-1538" y="1203892"/>
                  <a:pt x="454" y="629"/>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Rectangle 8">
            <a:extLst>
              <a:ext uri="{FF2B5EF4-FFF2-40B4-BE49-F238E27FC236}">
                <a16:creationId xmlns:a16="http://schemas.microsoft.com/office/drawing/2014/main" id="{35F1548D-4CF2-410E-9EAF-5FFD92B8BD25}"/>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4FFD650-D01F-491D-B510-1C0C7A868A64}"/>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E6DFCBBC-8906-4BED-9DB4-F37D43569C83}"/>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
        <p:nvSpPr>
          <p:cNvPr id="7" name="Date Placeholder 6">
            <a:extLst>
              <a:ext uri="{FF2B5EF4-FFF2-40B4-BE49-F238E27FC236}">
                <a16:creationId xmlns:a16="http://schemas.microsoft.com/office/drawing/2014/main" id="{65FC9ED7-6517-494A-9E4C-6DF78B8356C4}"/>
              </a:ext>
            </a:extLst>
          </p:cNvPr>
          <p:cNvSpPr>
            <a:spLocks noGrp="1"/>
          </p:cNvSpPr>
          <p:nvPr>
            <p:ph type="dt" sz="half" idx="14"/>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0DA6D18E-7831-44BE-9F27-A68CFE3B02CE}"/>
              </a:ext>
            </a:extLst>
          </p:cNvPr>
          <p:cNvSpPr>
            <a:spLocks noGrp="1"/>
          </p:cNvSpPr>
          <p:nvPr>
            <p:ph type="ftr" sz="quarter" idx="15"/>
          </p:nvPr>
        </p:nvSpPr>
        <p:spPr/>
        <p:txBody>
          <a:bodyPr/>
          <a:lstStyle/>
          <a:p>
            <a:r>
              <a:rPr lang="en-AU"/>
              <a:t>[Presentation Title] | [Date]</a:t>
            </a:r>
          </a:p>
        </p:txBody>
      </p:sp>
      <p:sp>
        <p:nvSpPr>
          <p:cNvPr id="11" name="Slide Number Placeholder 10">
            <a:extLst>
              <a:ext uri="{FF2B5EF4-FFF2-40B4-BE49-F238E27FC236}">
                <a16:creationId xmlns:a16="http://schemas.microsoft.com/office/drawing/2014/main" id="{CBA412D2-A7E4-4007-BC7B-41EB3D0B601C}"/>
              </a:ext>
            </a:extLst>
          </p:cNvPr>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8299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with Image Half">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099776" y="619522"/>
            <a:ext cx="6096132" cy="62383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1095" h="5597085">
                <a:moveTo>
                  <a:pt x="454" y="4333"/>
                </a:moveTo>
                <a:lnTo>
                  <a:pt x="4070582" y="0"/>
                </a:lnTo>
                <a:cubicBezTo>
                  <a:pt x="4072539" y="1865237"/>
                  <a:pt x="4068136" y="3729906"/>
                  <a:pt x="4070093" y="5595143"/>
                </a:cubicBezTo>
                <a:lnTo>
                  <a:pt x="1718207" y="5597085"/>
                </a:lnTo>
                <a:cubicBezTo>
                  <a:pt x="689093" y="5286953"/>
                  <a:pt x="-8821" y="4002321"/>
                  <a:pt x="1791" y="3148650"/>
                </a:cubicBezTo>
                <a:cubicBezTo>
                  <a:pt x="3783" y="1945387"/>
                  <a:pt x="-1538" y="1207596"/>
                  <a:pt x="454" y="4333"/>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520858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9ED1E0F1-AFFA-42EB-BA75-DA2D4500467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9BE6FC7D-C34E-46C7-8941-E28D2138AB4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3" name="Title 1">
            <a:extLst>
              <a:ext uri="{FF2B5EF4-FFF2-40B4-BE49-F238E27FC236}">
                <a16:creationId xmlns:a16="http://schemas.microsoft.com/office/drawing/2014/main" id="{080EDC1B-18C6-4124-ACB9-D441CF15FE5D}"/>
              </a:ext>
            </a:extLst>
          </p:cNvPr>
          <p:cNvSpPr>
            <a:spLocks noGrp="1"/>
          </p:cNvSpPr>
          <p:nvPr>
            <p:ph type="title"/>
          </p:nvPr>
        </p:nvSpPr>
        <p:spPr>
          <a:xfrm>
            <a:off x="695326" y="1052736"/>
            <a:ext cx="5208587" cy="468000"/>
          </a:xfrm>
        </p:spPr>
        <p:txBody>
          <a:bodyPr anchor="t"/>
          <a:lstStyle/>
          <a:p>
            <a:r>
              <a:rPr lang="en-US"/>
              <a:t>Click to edit Master title style</a:t>
            </a:r>
            <a:endParaRPr lang="en-AU"/>
          </a:p>
        </p:txBody>
      </p:sp>
      <p:sp>
        <p:nvSpPr>
          <p:cNvPr id="2" name="Date Placeholder 1">
            <a:extLst>
              <a:ext uri="{FF2B5EF4-FFF2-40B4-BE49-F238E27FC236}">
                <a16:creationId xmlns:a16="http://schemas.microsoft.com/office/drawing/2014/main" id="{97916337-F2DC-4078-961D-7B3BDA5209EB}"/>
              </a:ext>
            </a:extLst>
          </p:cNvPr>
          <p:cNvSpPr>
            <a:spLocks noGrp="1"/>
          </p:cNvSpPr>
          <p:nvPr>
            <p:ph type="dt" sz="half" idx="19"/>
          </p:nvPr>
        </p:nvSpPr>
        <p:spPr bwMode="white"/>
        <p:txBody>
          <a:bodyPr/>
          <a:lstStyle/>
          <a:p>
            <a:r>
              <a:rPr lang="en-US"/>
              <a:t>[Entity Name]</a:t>
            </a:r>
            <a:endParaRPr lang="en-AU"/>
          </a:p>
        </p:txBody>
      </p:sp>
      <p:sp>
        <p:nvSpPr>
          <p:cNvPr id="6" name="Footer Placeholder 5">
            <a:extLst>
              <a:ext uri="{FF2B5EF4-FFF2-40B4-BE49-F238E27FC236}">
                <a16:creationId xmlns:a16="http://schemas.microsoft.com/office/drawing/2014/main" id="{8734EC9E-80A6-4F00-A6C2-0211431E31A4}"/>
              </a:ext>
            </a:extLst>
          </p:cNvPr>
          <p:cNvSpPr>
            <a:spLocks noGrp="1"/>
          </p:cNvSpPr>
          <p:nvPr>
            <p:ph type="ftr" sz="quarter" idx="20"/>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EFD63467-2027-4D99-8858-F83AC8390523}"/>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46369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with Image One Third">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27980" y="619866"/>
            <a:ext cx="4065161" cy="623997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4779" h="5598562">
                <a:moveTo>
                  <a:pt x="454" y="7751"/>
                </a:moveTo>
                <a:lnTo>
                  <a:pt x="2714233" y="0"/>
                </a:lnTo>
                <a:cubicBezTo>
                  <a:pt x="2716190" y="1865237"/>
                  <a:pt x="2712113" y="3733325"/>
                  <a:pt x="2714070" y="5598562"/>
                </a:cubicBezTo>
                <a:lnTo>
                  <a:pt x="1718207" y="5594806"/>
                </a:lnTo>
                <a:cubicBezTo>
                  <a:pt x="689093" y="5284674"/>
                  <a:pt x="-8821" y="4000042"/>
                  <a:pt x="1791" y="3146371"/>
                </a:cubicBezTo>
                <a:cubicBezTo>
                  <a:pt x="3783" y="1943108"/>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9" name="Text Placeholder 5">
            <a:extLst>
              <a:ext uri="{FF2B5EF4-FFF2-40B4-BE49-F238E27FC236}">
                <a16:creationId xmlns:a16="http://schemas.microsoft.com/office/drawing/2014/main" id="{9939388E-DE68-4319-9112-7BA5E2C40EB3}"/>
              </a:ext>
            </a:extLst>
          </p:cNvPr>
          <p:cNvSpPr>
            <a:spLocks noGrp="1"/>
          </p:cNvSpPr>
          <p:nvPr>
            <p:ph type="body" sz="quarter" idx="15"/>
          </p:nvPr>
        </p:nvSpPr>
        <p:spPr>
          <a:xfrm>
            <a:off x="695326" y="1700213"/>
            <a:ext cx="7089890" cy="4608515"/>
          </a:xfrm>
          <a:prstGeom prst="rect">
            <a:avLst/>
          </a:prstGeom>
        </p:spPr>
        <p:txBody>
          <a:bodyPr/>
          <a:lstStyle>
            <a:lvl1pPr>
              <a:lnSpc>
                <a:spcPct val="100000"/>
              </a:lnSpc>
              <a:defRPr lang="en-US" dirty="0" smtClean="0"/>
            </a:lvl1pPr>
            <a:lvl2pPr>
              <a:defRPr lang="en-US" dirty="0" smtClean="0"/>
            </a:lvl2pPr>
            <a:lvl3pPr>
              <a:defRPr lang="en-US" dirty="0" smtClean="0"/>
            </a:lvl3pPr>
            <a:lvl4pPr>
              <a:defRPr lang="en-US" dirty="0" smtClean="0"/>
            </a:lvl4pPr>
            <a:lvl5pPr>
              <a:spcAft>
                <a:spcPts val="600"/>
              </a:spcAft>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FE2A31D-86B6-46B8-BB44-FE4A0151AFEC}"/>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4" name="Picture 13">
            <a:extLst>
              <a:ext uri="{FF2B5EF4-FFF2-40B4-BE49-F238E27FC236}">
                <a16:creationId xmlns:a16="http://schemas.microsoft.com/office/drawing/2014/main" id="{79DB1757-F26E-4E87-887C-D21CB8F0D41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322A0C3-D06A-4B53-BF2D-7247BE3F1E44}"/>
              </a:ext>
            </a:extLst>
          </p:cNvPr>
          <p:cNvSpPr>
            <a:spLocks noGrp="1"/>
          </p:cNvSpPr>
          <p:nvPr>
            <p:ph type="title"/>
          </p:nvPr>
        </p:nvSpPr>
        <p:spPr>
          <a:xfrm>
            <a:off x="695326" y="1052736"/>
            <a:ext cx="7089890" cy="469056"/>
          </a:xfrm>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A50D441B-BAF3-4DDF-A5CD-A8E786E8FAAC}"/>
              </a:ext>
            </a:extLst>
          </p:cNvPr>
          <p:cNvSpPr>
            <a:spLocks noGrp="1"/>
          </p:cNvSpPr>
          <p:nvPr>
            <p:ph type="dt" sz="half" idx="1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EEA16CAE-14B9-4A43-877B-E46EF044168C}"/>
              </a:ext>
            </a:extLst>
          </p:cNvPr>
          <p:cNvSpPr>
            <a:spLocks noGrp="1"/>
          </p:cNvSpPr>
          <p:nvPr>
            <p:ph type="ftr" sz="quarter" idx="2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195BFC0C-3AAF-4677-B586-CD5CBF731F79}"/>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5817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299D2-DE60-4B62-A10B-375899206764}"/>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hasCustomPrompt="1"/>
          </p:nvPr>
        </p:nvSpPr>
        <p:spPr bwMode="white">
          <a:xfrm>
            <a:off x="695325" y="1143405"/>
            <a:ext cx="107382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bwMode="white">
          <a:xfrm>
            <a:off x="695298" y="2553954"/>
            <a:ext cx="10747200" cy="2675249"/>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8" name="Right Triangle 3">
            <a:extLst>
              <a:ext uri="{FF2B5EF4-FFF2-40B4-BE49-F238E27FC236}">
                <a16:creationId xmlns:a16="http://schemas.microsoft.com/office/drawing/2014/main" id="{E49831C3-1265-4B26-84DA-16A7EC28AF5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570549AC-72A0-49C7-B98A-4959B5690850}"/>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11" name="Picture 10">
            <a:extLst>
              <a:ext uri="{FF2B5EF4-FFF2-40B4-BE49-F238E27FC236}">
                <a16:creationId xmlns:a16="http://schemas.microsoft.com/office/drawing/2014/main" id="{DEDF6610-A984-4E2A-B1B8-C6D02948493B}"/>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236047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ith Image Two Thirds Alt">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9550" y="-3115"/>
            <a:ext cx="7782449" cy="6868289"/>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586635 h 6179387"/>
              <a:gd name="connsiteX1" fmla="*/ 5198916 w 5198916"/>
              <a:gd name="connsiteY1" fmla="*/ 0 h 6179387"/>
              <a:gd name="connsiteX2" fmla="*/ 5198916 w 5198916"/>
              <a:gd name="connsiteY2" fmla="*/ 6173828 h 6179387"/>
              <a:gd name="connsiteX3" fmla="*/ 1718207 w 5198916"/>
              <a:gd name="connsiteY3" fmla="*/ 6179387 h 6179387"/>
              <a:gd name="connsiteX4" fmla="*/ 1791 w 5198916"/>
              <a:gd name="connsiteY4" fmla="*/ 3730952 h 6179387"/>
              <a:gd name="connsiteX5" fmla="*/ 454 w 5198916"/>
              <a:gd name="connsiteY5" fmla="*/ 586635 h 6179387"/>
              <a:gd name="connsiteX0" fmla="*/ 8476 w 5197245"/>
              <a:gd name="connsiteY0" fmla="*/ 39696 h 6179387"/>
              <a:gd name="connsiteX1" fmla="*/ 5197245 w 5197245"/>
              <a:gd name="connsiteY1" fmla="*/ 0 h 6179387"/>
              <a:gd name="connsiteX2" fmla="*/ 5197245 w 5197245"/>
              <a:gd name="connsiteY2" fmla="*/ 6173828 h 6179387"/>
              <a:gd name="connsiteX3" fmla="*/ 1716536 w 5197245"/>
              <a:gd name="connsiteY3" fmla="*/ 6179387 h 6179387"/>
              <a:gd name="connsiteX4" fmla="*/ 120 w 5197245"/>
              <a:gd name="connsiteY4" fmla="*/ 3730952 h 6179387"/>
              <a:gd name="connsiteX5" fmla="*/ 8476 w 5197245"/>
              <a:gd name="connsiteY5" fmla="*/ 39696 h 6179387"/>
              <a:gd name="connsiteX0" fmla="*/ 8476 w 5197245"/>
              <a:gd name="connsiteY0" fmla="*/ 0 h 6139691"/>
              <a:gd name="connsiteX1" fmla="*/ 5146357 w 5197245"/>
              <a:gd name="connsiteY1" fmla="*/ 191044 h 6139691"/>
              <a:gd name="connsiteX2" fmla="*/ 5197245 w 5197245"/>
              <a:gd name="connsiteY2" fmla="*/ 6134132 h 6139691"/>
              <a:gd name="connsiteX3" fmla="*/ 1716536 w 5197245"/>
              <a:gd name="connsiteY3" fmla="*/ 6139691 h 6139691"/>
              <a:gd name="connsiteX4" fmla="*/ 120 w 5197245"/>
              <a:gd name="connsiteY4" fmla="*/ 3691256 h 6139691"/>
              <a:gd name="connsiteX5" fmla="*/ 8476 w 5197245"/>
              <a:gd name="connsiteY5" fmla="*/ 0 h 6139691"/>
              <a:gd name="connsiteX0" fmla="*/ 8476 w 5197245"/>
              <a:gd name="connsiteY0" fmla="*/ 22604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8476 w 5197245"/>
              <a:gd name="connsiteY5" fmla="*/ 22604 h 6162295"/>
              <a:gd name="connsiteX0" fmla="*/ 2115 w 5197245"/>
              <a:gd name="connsiteY0" fmla="*/ 5512 h 6162295"/>
              <a:gd name="connsiteX1" fmla="*/ 5197245 w 5197245"/>
              <a:gd name="connsiteY1" fmla="*/ 0 h 6162295"/>
              <a:gd name="connsiteX2" fmla="*/ 5197245 w 5197245"/>
              <a:gd name="connsiteY2" fmla="*/ 6156736 h 6162295"/>
              <a:gd name="connsiteX3" fmla="*/ 1716536 w 5197245"/>
              <a:gd name="connsiteY3" fmla="*/ 6162295 h 6162295"/>
              <a:gd name="connsiteX4" fmla="*/ 120 w 5197245"/>
              <a:gd name="connsiteY4" fmla="*/ 3713860 h 6162295"/>
              <a:gd name="connsiteX5" fmla="*/ 2115 w 5197245"/>
              <a:gd name="connsiteY5" fmla="*/ 5512 h 616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7245" h="6162295">
                <a:moveTo>
                  <a:pt x="2115" y="5512"/>
                </a:moveTo>
                <a:lnTo>
                  <a:pt x="5197245" y="0"/>
                </a:lnTo>
                <a:lnTo>
                  <a:pt x="5197245" y="6156736"/>
                </a:lnTo>
                <a:lnTo>
                  <a:pt x="1716536" y="6162295"/>
                </a:lnTo>
                <a:cubicBezTo>
                  <a:pt x="687422" y="5852163"/>
                  <a:pt x="-10492" y="4567531"/>
                  <a:pt x="120" y="3713860"/>
                </a:cubicBezTo>
                <a:cubicBezTo>
                  <a:pt x="2112" y="2510597"/>
                  <a:pt x="123" y="1208775"/>
                  <a:pt x="2115" y="5512"/>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0FD0FAE-3953-4EE5-ADCD-BB5BCA72CF76}"/>
              </a:ext>
            </a:extLst>
          </p:cNvPr>
          <p:cNvSpPr>
            <a:spLocks noGrp="1"/>
          </p:cNvSpPr>
          <p:nvPr>
            <p:ph type="dt" sz="half" idx="14"/>
          </p:nvPr>
        </p:nvSpPr>
        <p:spPr>
          <a:xfrm>
            <a:off x="695325" y="151136"/>
            <a:ext cx="2376000" cy="241200"/>
          </a:xfrm>
          <a:prstGeom prst="rect">
            <a:avLst/>
          </a:prstGeom>
        </p:spPr>
        <p:txBody>
          <a:bodyPr/>
          <a:lstStyle/>
          <a:p>
            <a:pPr algn="l"/>
            <a:r>
              <a:rPr lang="en-US"/>
              <a:t>[Entity Name]</a:t>
            </a:r>
            <a:endParaRPr lang="en-AU"/>
          </a:p>
        </p:txBody>
      </p:sp>
      <p:sp>
        <p:nvSpPr>
          <p:cNvPr id="9" name="TextBox 8">
            <a:extLst>
              <a:ext uri="{FF2B5EF4-FFF2-40B4-BE49-F238E27FC236}">
                <a16:creationId xmlns:a16="http://schemas.microsoft.com/office/drawing/2014/main" id="{43322D7A-8171-44C9-AFA6-24E34B78763E}"/>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1" name="Title 1">
            <a:extLst>
              <a:ext uri="{FF2B5EF4-FFF2-40B4-BE49-F238E27FC236}">
                <a16:creationId xmlns:a16="http://schemas.microsoft.com/office/drawing/2014/main" id="{7F45073E-2992-405B-AB05-A3E6ADD2877C}"/>
              </a:ext>
            </a:extLst>
          </p:cNvPr>
          <p:cNvSpPr>
            <a:spLocks noGrp="1"/>
          </p:cNvSpPr>
          <p:nvPr>
            <p:ph type="title"/>
          </p:nvPr>
        </p:nvSpPr>
        <p:spPr>
          <a:xfrm>
            <a:off x="695326" y="1052736"/>
            <a:ext cx="3384549" cy="1008112"/>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85150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ith Image Half Alt">
    <p:bg>
      <p:bgPr>
        <a:solidFill>
          <a:schemeClr val="accent1"/>
        </a:solidFill>
        <a:effectLst/>
      </p:bgPr>
    </p:bg>
    <p:spTree>
      <p:nvGrpSpPr>
        <p:cNvPr id="1" name=""/>
        <p:cNvGrpSpPr/>
        <p:nvPr/>
      </p:nvGrpSpPr>
      <p:grpSpPr>
        <a:xfrm>
          <a:off x="0" y="0"/>
          <a:ext cx="0" cy="0"/>
          <a:chOff x="0" y="0"/>
          <a:chExt cx="0" cy="0"/>
        </a:xfrm>
      </p:grpSpPr>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6102278" y="-2778"/>
            <a:ext cx="6093632" cy="6860624"/>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454 w 4070093"/>
              <a:gd name="connsiteY0" fmla="*/ 562667 h 6155419"/>
              <a:gd name="connsiteX1" fmla="*/ 4062101 w 4070093"/>
              <a:gd name="connsiteY1" fmla="*/ 0 h 6155419"/>
              <a:gd name="connsiteX2" fmla="*/ 4070093 w 4070093"/>
              <a:gd name="connsiteY2" fmla="*/ 6153477 h 6155419"/>
              <a:gd name="connsiteX3" fmla="*/ 1718207 w 4070093"/>
              <a:gd name="connsiteY3" fmla="*/ 6155419 h 6155419"/>
              <a:gd name="connsiteX4" fmla="*/ 1791 w 4070093"/>
              <a:gd name="connsiteY4" fmla="*/ 3706984 h 6155419"/>
              <a:gd name="connsiteX5" fmla="*/ 454 w 4070093"/>
              <a:gd name="connsiteY5" fmla="*/ 562667 h 6155419"/>
              <a:gd name="connsiteX0" fmla="*/ 7264 w 4068422"/>
              <a:gd name="connsiteY0" fmla="*/ 15728 h 6155419"/>
              <a:gd name="connsiteX1" fmla="*/ 4060430 w 4068422"/>
              <a:gd name="connsiteY1" fmla="*/ 0 h 6155419"/>
              <a:gd name="connsiteX2" fmla="*/ 4068422 w 4068422"/>
              <a:gd name="connsiteY2" fmla="*/ 6153477 h 6155419"/>
              <a:gd name="connsiteX3" fmla="*/ 1716536 w 4068422"/>
              <a:gd name="connsiteY3" fmla="*/ 6155419 h 6155419"/>
              <a:gd name="connsiteX4" fmla="*/ 120 w 4068422"/>
              <a:gd name="connsiteY4" fmla="*/ 3706984 h 6155419"/>
              <a:gd name="connsiteX5" fmla="*/ 7264 w 4068422"/>
              <a:gd name="connsiteY5" fmla="*/ 15728 h 6155419"/>
              <a:gd name="connsiteX0" fmla="*/ 7264 w 4069425"/>
              <a:gd name="connsiteY0" fmla="*/ 15728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7264 w 4069425"/>
              <a:gd name="connsiteY5" fmla="*/ 15728 h 6155419"/>
              <a:gd name="connsiteX0" fmla="*/ 3023 w 4069425"/>
              <a:gd name="connsiteY0" fmla="*/ 4334 h 6155419"/>
              <a:gd name="connsiteX1" fmla="*/ 4068912 w 4069425"/>
              <a:gd name="connsiteY1" fmla="*/ 0 h 6155419"/>
              <a:gd name="connsiteX2" fmla="*/ 4068422 w 4069425"/>
              <a:gd name="connsiteY2" fmla="*/ 6153477 h 6155419"/>
              <a:gd name="connsiteX3" fmla="*/ 1716536 w 4069425"/>
              <a:gd name="connsiteY3" fmla="*/ 6155419 h 6155419"/>
              <a:gd name="connsiteX4" fmla="*/ 120 w 4069425"/>
              <a:gd name="connsiteY4" fmla="*/ 3706984 h 6155419"/>
              <a:gd name="connsiteX5" fmla="*/ 3023 w 4069425"/>
              <a:gd name="connsiteY5" fmla="*/ 4334 h 615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69425" h="6155419">
                <a:moveTo>
                  <a:pt x="3023" y="4334"/>
                </a:moveTo>
                <a:lnTo>
                  <a:pt x="4068912" y="0"/>
                </a:lnTo>
                <a:cubicBezTo>
                  <a:pt x="4070869" y="1865237"/>
                  <a:pt x="4066465" y="4288240"/>
                  <a:pt x="4068422" y="6153477"/>
                </a:cubicBezTo>
                <a:lnTo>
                  <a:pt x="1716536" y="6155419"/>
                </a:lnTo>
                <a:cubicBezTo>
                  <a:pt x="687422" y="5845287"/>
                  <a:pt x="-10492" y="4560655"/>
                  <a:pt x="120" y="3706984"/>
                </a:cubicBezTo>
                <a:cubicBezTo>
                  <a:pt x="2112" y="2503721"/>
                  <a:pt x="1031" y="1207597"/>
                  <a:pt x="3023" y="4334"/>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3" name="Footer Placeholder 2">
            <a:extLst>
              <a:ext uri="{FF2B5EF4-FFF2-40B4-BE49-F238E27FC236}">
                <a16:creationId xmlns:a16="http://schemas.microsoft.com/office/drawing/2014/main" id="{BE05E8E5-FC3F-4B02-8560-314161E65934}"/>
              </a:ext>
            </a:extLst>
          </p:cNvPr>
          <p:cNvSpPr>
            <a:spLocks noGrp="1"/>
          </p:cNvSpPr>
          <p:nvPr>
            <p:ph type="ftr" sz="quarter" idx="10"/>
          </p:nvPr>
        </p:nvSpPr>
        <p:spPr/>
        <p:txBody>
          <a:bodyPr/>
          <a:lstStyle>
            <a:lvl1pPr>
              <a:defRPr b="0">
                <a:solidFill>
                  <a:schemeClr val="bg1"/>
                </a:solidFill>
              </a:defRPr>
            </a:lvl1pPr>
          </a:lstStyle>
          <a:p>
            <a:r>
              <a:rPr lang="en-AU"/>
              <a:t>[Presentation Title] | [Date]</a:t>
            </a:r>
          </a:p>
        </p:txBody>
      </p:sp>
      <p:sp>
        <p:nvSpPr>
          <p:cNvPr id="4" name="Slide Number Placeholder 3">
            <a:extLst>
              <a:ext uri="{FF2B5EF4-FFF2-40B4-BE49-F238E27FC236}">
                <a16:creationId xmlns:a16="http://schemas.microsoft.com/office/drawing/2014/main" id="{5B783E44-C534-44A2-8F6E-F9372FE5C6E2}"/>
              </a:ext>
            </a:extLst>
          </p:cNvPr>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a:extLst>
              <a:ext uri="{FF2B5EF4-FFF2-40B4-BE49-F238E27FC236}">
                <a16:creationId xmlns:a16="http://schemas.microsoft.com/office/drawing/2014/main" id="{26E4E8D8-7819-4122-838F-7CED981EC3B0}"/>
              </a:ext>
            </a:extLst>
          </p:cNvPr>
          <p:cNvSpPr>
            <a:spLocks noGrp="1"/>
          </p:cNvSpPr>
          <p:nvPr>
            <p:ph type="dt" sz="half" idx="16"/>
          </p:nvPr>
        </p:nvSpPr>
        <p:spPr>
          <a:xfrm>
            <a:off x="695325" y="151136"/>
            <a:ext cx="2376000" cy="241200"/>
          </a:xfrm>
          <a:prstGeom prst="rect">
            <a:avLst/>
          </a:prstGeom>
        </p:spPr>
        <p:txBody>
          <a:bodyPr/>
          <a:lstStyle/>
          <a:p>
            <a:pPr algn="l"/>
            <a:r>
              <a:rPr lang="en-US"/>
              <a:t>[Entity Name]</a:t>
            </a:r>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D06BD81E-48A0-488B-B875-7D993A64CC4D}"/>
              </a:ext>
            </a:extLst>
          </p:cNvPr>
          <p:cNvSpPr>
            <a:spLocks noGrp="1"/>
          </p:cNvSpPr>
          <p:nvPr>
            <p:ph type="body" sz="quarter" idx="13"/>
          </p:nvPr>
        </p:nvSpPr>
        <p:spPr>
          <a:xfrm>
            <a:off x="695325" y="1700213"/>
            <a:ext cx="5208587"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Box 13">
            <a:extLst>
              <a:ext uri="{FF2B5EF4-FFF2-40B4-BE49-F238E27FC236}">
                <a16:creationId xmlns:a16="http://schemas.microsoft.com/office/drawing/2014/main" id="{54B152F0-B857-4837-AD26-E55058B68A12}"/>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sp>
        <p:nvSpPr>
          <p:cNvPr id="13" name="Title 1">
            <a:extLst>
              <a:ext uri="{FF2B5EF4-FFF2-40B4-BE49-F238E27FC236}">
                <a16:creationId xmlns:a16="http://schemas.microsoft.com/office/drawing/2014/main" id="{407296C6-F9EC-4B3A-9119-76D6C67094A9}"/>
              </a:ext>
            </a:extLst>
          </p:cNvPr>
          <p:cNvSpPr>
            <a:spLocks noGrp="1"/>
          </p:cNvSpPr>
          <p:nvPr>
            <p:ph type="title"/>
          </p:nvPr>
        </p:nvSpPr>
        <p:spPr>
          <a:xfrm>
            <a:off x="695326" y="1052736"/>
            <a:ext cx="5208586" cy="468000"/>
          </a:xfrm>
        </p:spPr>
        <p:txBody>
          <a:bodyPr anchor="t"/>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2422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with Image One Third Alt">
    <p:bg>
      <p:bgPr>
        <a:solidFill>
          <a:schemeClr val="accent1"/>
        </a:solidFill>
        <a:effectLst/>
      </p:bgPr>
    </p:bg>
    <p:spTree>
      <p:nvGrpSpPr>
        <p:cNvPr id="1" name=""/>
        <p:cNvGrpSpPr/>
        <p:nvPr/>
      </p:nvGrpSpPr>
      <p:grpSpPr>
        <a:xfrm>
          <a:off x="0" y="0"/>
          <a:ext cx="0" cy="0"/>
          <a:chOff x="0" y="0"/>
          <a:chExt cx="0" cy="0"/>
        </a:xfrm>
      </p:grpSpPr>
      <p:sp>
        <p:nvSpPr>
          <p:cNvPr id="13" name="Text Placeholder 16">
            <a:extLst>
              <a:ext uri="{FF2B5EF4-FFF2-40B4-BE49-F238E27FC236}">
                <a16:creationId xmlns:a16="http://schemas.microsoft.com/office/drawing/2014/main" id="{B4FA68DC-FEFE-4790-B4A5-75AF5CDBE1D5}"/>
              </a:ext>
            </a:extLst>
          </p:cNvPr>
          <p:cNvSpPr>
            <a:spLocks noGrp="1"/>
          </p:cNvSpPr>
          <p:nvPr>
            <p:ph type="body" sz="quarter" idx="22" hasCustomPrompt="1"/>
          </p:nvPr>
        </p:nvSpPr>
        <p:spPr bwMode="invGray">
          <a:xfrm>
            <a:off x="0" y="0"/>
            <a:ext cx="10704513" cy="6869113"/>
          </a:xfrm>
          <a:solidFill>
            <a:schemeClr val="accent1"/>
          </a:solidFill>
        </p:spPr>
        <p:txBody>
          <a:bodyPr>
            <a:normAutofit/>
          </a:bodyPr>
          <a:lstStyle>
            <a:lvl1pPr>
              <a:defRPr sz="100">
                <a:solidFill>
                  <a:schemeClr val="accent1"/>
                </a:solidFill>
              </a:defRPr>
            </a:lvl1pPr>
          </a:lstStyle>
          <a:p>
            <a:pPr lvl="0"/>
            <a:r>
              <a:rPr lang="en-AU"/>
              <a:t> </a:t>
            </a:r>
          </a:p>
        </p:txBody>
      </p:sp>
      <p:sp>
        <p:nvSpPr>
          <p:cNvPr id="15" name="TextBox 14">
            <a:extLst>
              <a:ext uri="{FF2B5EF4-FFF2-40B4-BE49-F238E27FC236}">
                <a16:creationId xmlns:a16="http://schemas.microsoft.com/office/drawing/2014/main" id="{52BEE3ED-5C13-4151-AFC4-04F14BD9ECA3}"/>
              </a:ext>
            </a:extLst>
          </p:cNvPr>
          <p:cNvSpPr txBox="1"/>
          <p:nvPr userDrawn="1"/>
        </p:nvSpPr>
        <p:spPr>
          <a:xfrm>
            <a:off x="1" y="-622612"/>
            <a:ext cx="7632171" cy="523220"/>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Clicking along the edge of purple container and change the shape fill colour.</a:t>
            </a:r>
          </a:p>
        </p:txBody>
      </p:sp>
      <p:sp>
        <p:nvSpPr>
          <p:cNvPr id="12" name="Picture Placeholder 9">
            <a:extLst>
              <a:ext uri="{FF2B5EF4-FFF2-40B4-BE49-F238E27FC236}">
                <a16:creationId xmlns:a16="http://schemas.microsoft.com/office/drawing/2014/main" id="{8FB0C548-DD10-4ED1-BA05-293A119D2AEB}"/>
              </a:ext>
            </a:extLst>
          </p:cNvPr>
          <p:cNvSpPr>
            <a:spLocks noGrp="1"/>
          </p:cNvSpPr>
          <p:nvPr>
            <p:ph type="pic" sz="quarter" idx="18" hasCustomPrompt="1"/>
          </p:nvPr>
        </p:nvSpPr>
        <p:spPr>
          <a:xfrm>
            <a:off x="8108851" y="-8784"/>
            <a:ext cx="4083149" cy="6868620"/>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0093"/>
              <a:gd name="connsiteY0" fmla="*/ 0 h 5592752"/>
              <a:gd name="connsiteX1" fmla="*/ 2714232 w 4070093"/>
              <a:gd name="connsiteY1" fmla="*/ 3644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2714242"/>
              <a:gd name="connsiteY0" fmla="*/ 0 h 5592752"/>
              <a:gd name="connsiteX1" fmla="*/ 2714232 w 2714242"/>
              <a:gd name="connsiteY1" fmla="*/ 3644 h 5592752"/>
              <a:gd name="connsiteX2" fmla="*/ 2455391 w 2714242"/>
              <a:gd name="connsiteY2" fmla="*/ 5590810 h 5592752"/>
              <a:gd name="connsiteX3" fmla="*/ 1718207 w 2714242"/>
              <a:gd name="connsiteY3" fmla="*/ 5592752 h 5592752"/>
              <a:gd name="connsiteX4" fmla="*/ 1791 w 2714242"/>
              <a:gd name="connsiteY4" fmla="*/ 3144317 h 5592752"/>
              <a:gd name="connsiteX5" fmla="*/ 454 w 2714242"/>
              <a:gd name="connsiteY5" fmla="*/ 0 h 5592752"/>
              <a:gd name="connsiteX0" fmla="*/ 454 w 2714778"/>
              <a:gd name="connsiteY0" fmla="*/ 0 h 5596508"/>
              <a:gd name="connsiteX1" fmla="*/ 2714232 w 2714778"/>
              <a:gd name="connsiteY1" fmla="*/ 3644 h 5596508"/>
              <a:gd name="connsiteX2" fmla="*/ 2714070 w 2714778"/>
              <a:gd name="connsiteY2" fmla="*/ 5596508 h 5596508"/>
              <a:gd name="connsiteX3" fmla="*/ 1718207 w 2714778"/>
              <a:gd name="connsiteY3" fmla="*/ 5592752 h 5596508"/>
              <a:gd name="connsiteX4" fmla="*/ 1791 w 2714778"/>
              <a:gd name="connsiteY4" fmla="*/ 3144317 h 5596508"/>
              <a:gd name="connsiteX5" fmla="*/ 454 w 2714778"/>
              <a:gd name="connsiteY5" fmla="*/ 0 h 5596508"/>
              <a:gd name="connsiteX0" fmla="*/ 454 w 2714070"/>
              <a:gd name="connsiteY0" fmla="*/ 0 h 5596508"/>
              <a:gd name="connsiteX1" fmla="*/ 2709992 w 2714070"/>
              <a:gd name="connsiteY1" fmla="*/ 3644 h 5596508"/>
              <a:gd name="connsiteX2" fmla="*/ 2714070 w 2714070"/>
              <a:gd name="connsiteY2" fmla="*/ 5596508 h 5596508"/>
              <a:gd name="connsiteX3" fmla="*/ 1718207 w 2714070"/>
              <a:gd name="connsiteY3" fmla="*/ 5592752 h 5596508"/>
              <a:gd name="connsiteX4" fmla="*/ 1791 w 2714070"/>
              <a:gd name="connsiteY4" fmla="*/ 3144317 h 5596508"/>
              <a:gd name="connsiteX5" fmla="*/ 454 w 2714070"/>
              <a:gd name="connsiteY5" fmla="*/ 0 h 5596508"/>
              <a:gd name="connsiteX0" fmla="*/ 454 w 2714779"/>
              <a:gd name="connsiteY0" fmla="*/ 2054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2054 h 5598562"/>
              <a:gd name="connsiteX0" fmla="*/ 454 w 2714779"/>
              <a:gd name="connsiteY0" fmla="*/ 7751 h 5598562"/>
              <a:gd name="connsiteX1" fmla="*/ 2714233 w 2714779"/>
              <a:gd name="connsiteY1" fmla="*/ 0 h 5598562"/>
              <a:gd name="connsiteX2" fmla="*/ 2714070 w 2714779"/>
              <a:gd name="connsiteY2" fmla="*/ 5598562 h 5598562"/>
              <a:gd name="connsiteX3" fmla="*/ 1718207 w 2714779"/>
              <a:gd name="connsiteY3" fmla="*/ 5594806 h 5598562"/>
              <a:gd name="connsiteX4" fmla="*/ 1791 w 2714779"/>
              <a:gd name="connsiteY4" fmla="*/ 3146371 h 5598562"/>
              <a:gd name="connsiteX5" fmla="*/ 454 w 2714779"/>
              <a:gd name="connsiteY5" fmla="*/ 7751 h 5598562"/>
              <a:gd name="connsiteX0" fmla="*/ 454 w 2714070"/>
              <a:gd name="connsiteY0" fmla="*/ 571782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571782 h 6162593"/>
              <a:gd name="connsiteX0" fmla="*/ 454 w 2714070"/>
              <a:gd name="connsiteY0" fmla="*/ 7751 h 6162593"/>
              <a:gd name="connsiteX1" fmla="*/ 2707872 w 2714070"/>
              <a:gd name="connsiteY1" fmla="*/ 0 h 6162593"/>
              <a:gd name="connsiteX2" fmla="*/ 2714070 w 2714070"/>
              <a:gd name="connsiteY2" fmla="*/ 6162593 h 6162593"/>
              <a:gd name="connsiteX3" fmla="*/ 1718207 w 2714070"/>
              <a:gd name="connsiteY3" fmla="*/ 6158837 h 6162593"/>
              <a:gd name="connsiteX4" fmla="*/ 1791 w 2714070"/>
              <a:gd name="connsiteY4" fmla="*/ 3710402 h 6162593"/>
              <a:gd name="connsiteX5" fmla="*/ 454 w 2714070"/>
              <a:gd name="connsiteY5" fmla="*/ 7751 h 6162593"/>
              <a:gd name="connsiteX0" fmla="*/ 454 w 2720839"/>
              <a:gd name="connsiteY0" fmla="*/ 7751 h 6162593"/>
              <a:gd name="connsiteX1" fmla="*/ 2720594 w 2720839"/>
              <a:gd name="connsiteY1" fmla="*/ 0 h 6162593"/>
              <a:gd name="connsiteX2" fmla="*/ 2714070 w 2720839"/>
              <a:gd name="connsiteY2" fmla="*/ 6162593 h 6162593"/>
              <a:gd name="connsiteX3" fmla="*/ 1718207 w 2720839"/>
              <a:gd name="connsiteY3" fmla="*/ 6158837 h 6162593"/>
              <a:gd name="connsiteX4" fmla="*/ 1791 w 2720839"/>
              <a:gd name="connsiteY4" fmla="*/ 3710402 h 6162593"/>
              <a:gd name="connsiteX5" fmla="*/ 454 w 2720839"/>
              <a:gd name="connsiteY5" fmla="*/ 7751 h 6162593"/>
              <a:gd name="connsiteX0" fmla="*/ 454 w 2726792"/>
              <a:gd name="connsiteY0" fmla="*/ 7751 h 6162593"/>
              <a:gd name="connsiteX1" fmla="*/ 2720594 w 2726792"/>
              <a:gd name="connsiteY1" fmla="*/ 0 h 6162593"/>
              <a:gd name="connsiteX2" fmla="*/ 2726792 w 2726792"/>
              <a:gd name="connsiteY2" fmla="*/ 6162593 h 6162593"/>
              <a:gd name="connsiteX3" fmla="*/ 1718207 w 2726792"/>
              <a:gd name="connsiteY3" fmla="*/ 6158837 h 6162593"/>
              <a:gd name="connsiteX4" fmla="*/ 1791 w 2726792"/>
              <a:gd name="connsiteY4" fmla="*/ 3710402 h 6162593"/>
              <a:gd name="connsiteX5" fmla="*/ 454 w 2726792"/>
              <a:gd name="connsiteY5" fmla="*/ 7751 h 616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26792" h="6162593">
                <a:moveTo>
                  <a:pt x="454" y="7751"/>
                </a:moveTo>
                <a:lnTo>
                  <a:pt x="2720594" y="0"/>
                </a:lnTo>
                <a:cubicBezTo>
                  <a:pt x="2722551" y="1865237"/>
                  <a:pt x="2724835" y="4297356"/>
                  <a:pt x="2726792" y="6162593"/>
                </a:cubicBezTo>
                <a:lnTo>
                  <a:pt x="1718207" y="6158837"/>
                </a:lnTo>
                <a:cubicBezTo>
                  <a:pt x="689093" y="5848705"/>
                  <a:pt x="-8821" y="4564073"/>
                  <a:pt x="1791" y="3710402"/>
                </a:cubicBezTo>
                <a:cubicBezTo>
                  <a:pt x="3783" y="2507139"/>
                  <a:pt x="-1538" y="1211014"/>
                  <a:pt x="454" y="7751"/>
                </a:cubicBezTo>
                <a:close/>
              </a:path>
            </a:pathLst>
          </a:custGeom>
          <a:solidFill>
            <a:schemeClr val="bg2"/>
          </a:solidFill>
        </p:spPr>
        <p:txBody>
          <a:bodyPr anchor="ctr"/>
          <a:lstStyle>
            <a:lvl1pPr algn="ctr">
              <a:defRPr sz="1200"/>
            </a:lvl1pPr>
          </a:lstStyle>
          <a:p>
            <a:r>
              <a:rPr lang="en-AU"/>
              <a:t> Click icon to insert picture</a:t>
            </a:r>
          </a:p>
          <a:p>
            <a:endParaRPr lang="en-AU"/>
          </a:p>
        </p:txBody>
      </p:sp>
      <p:sp>
        <p:nvSpPr>
          <p:cNvPr id="11" name="Text Placeholder 5">
            <a:extLst>
              <a:ext uri="{FF2B5EF4-FFF2-40B4-BE49-F238E27FC236}">
                <a16:creationId xmlns:a16="http://schemas.microsoft.com/office/drawing/2014/main" id="{8E5BD460-2E08-418B-9ED2-FED7577890AA}"/>
              </a:ext>
            </a:extLst>
          </p:cNvPr>
          <p:cNvSpPr>
            <a:spLocks noGrp="1"/>
          </p:cNvSpPr>
          <p:nvPr>
            <p:ph type="body" sz="quarter" idx="17" hasCustomPrompt="1"/>
          </p:nvPr>
        </p:nvSpPr>
        <p:spPr bwMode="white">
          <a:xfrm>
            <a:off x="4400550" y="6524625"/>
            <a:ext cx="3384667" cy="241300"/>
          </a:xfrm>
        </p:spPr>
        <p:txBody>
          <a:bodyPr anchor="ctr">
            <a:normAutofit/>
          </a:bodyPr>
          <a:lstStyle>
            <a:lvl1pPr algn="ctr">
              <a:defRPr sz="1000" b="1">
                <a:solidFill>
                  <a:schemeClr val="bg1"/>
                </a:solidFill>
              </a:defRPr>
            </a:lvl1pPr>
          </a:lstStyle>
          <a:p>
            <a:pPr lvl="0"/>
            <a:r>
              <a:rPr lang="en-US"/>
              <a:t>#[Hashtag text]</a:t>
            </a:r>
          </a:p>
        </p:txBody>
      </p:sp>
      <p:sp>
        <p:nvSpPr>
          <p:cNvPr id="10" name="Text Placeholder 5">
            <a:extLst>
              <a:ext uri="{FF2B5EF4-FFF2-40B4-BE49-F238E27FC236}">
                <a16:creationId xmlns:a16="http://schemas.microsoft.com/office/drawing/2014/main" id="{468C9D50-7928-4CA0-BFA2-1AB0032BF14E}"/>
              </a:ext>
            </a:extLst>
          </p:cNvPr>
          <p:cNvSpPr>
            <a:spLocks noGrp="1"/>
          </p:cNvSpPr>
          <p:nvPr>
            <p:ph type="body" sz="quarter" idx="13"/>
          </p:nvPr>
        </p:nvSpPr>
        <p:spPr bwMode="white">
          <a:xfrm>
            <a:off x="695325" y="1700213"/>
            <a:ext cx="7089891" cy="4598075"/>
          </a:xfrm>
          <a:prstGeom prst="rect">
            <a:avLst/>
          </a:prstGeom>
        </p:spPr>
        <p:txBody>
          <a:bodyPr/>
          <a:lstStyle>
            <a:lvl1pPr>
              <a:buNone/>
              <a:defRPr lang="en-US" dirty="0">
                <a:solidFill>
                  <a:schemeClr val="bg1"/>
                </a:solidFill>
              </a:defRPr>
            </a:lvl1pPr>
            <a:lvl2pPr>
              <a:buClr>
                <a:schemeClr val="bg1"/>
              </a:buClr>
              <a:defRPr lang="en-US" dirty="0">
                <a:solidFill>
                  <a:schemeClr val="bg1"/>
                </a:solidFill>
              </a:defRPr>
            </a:lvl2pPr>
            <a:lvl3pPr>
              <a:buClr>
                <a:schemeClr val="bg1"/>
              </a:buClr>
              <a:defRPr lang="en-US" dirty="0">
                <a:solidFill>
                  <a:schemeClr val="bg1"/>
                </a:solidFill>
              </a:defRPr>
            </a:lvl3pPr>
            <a:lvl4pPr>
              <a:defRPr lang="en-US" dirty="0">
                <a:solidFill>
                  <a:schemeClr val="bg1"/>
                </a:solidFill>
              </a:defRPr>
            </a:lvl4pPr>
            <a:lvl5pPr>
              <a:defRPr lang="en-US" dirty="0">
                <a:solidFill>
                  <a:schemeClr val="bg1"/>
                </a:solidFill>
              </a:defRPr>
            </a:lvl5pPr>
            <a:lvl6pPr>
              <a:defRPr lang="en-AU" dirty="0">
                <a:solidFill>
                  <a:schemeClr val="bg1"/>
                </a:solidFill>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AF87536-1667-4319-A130-CF6578DB2C85}"/>
              </a:ext>
            </a:extLst>
          </p:cNvPr>
          <p:cNvSpPr>
            <a:spLocks noGrp="1"/>
          </p:cNvSpPr>
          <p:nvPr>
            <p:ph type="title"/>
          </p:nvPr>
        </p:nvSpPr>
        <p:spPr bwMode="white">
          <a:xfrm>
            <a:off x="695326" y="1052736"/>
            <a:ext cx="7096124" cy="469056"/>
          </a:xfrm>
        </p:spPr>
        <p:txBody>
          <a:bodyPr/>
          <a:lstStyle>
            <a:lvl1pPr>
              <a:defRPr>
                <a:solidFill>
                  <a:schemeClr val="bg1"/>
                </a:solidFill>
              </a:defRPr>
            </a:lvl1pPr>
          </a:lstStyle>
          <a:p>
            <a:r>
              <a:rPr lang="en-US"/>
              <a:t>Click to edit Master title style</a:t>
            </a:r>
            <a:endParaRPr lang="en-AU"/>
          </a:p>
        </p:txBody>
      </p:sp>
      <p:sp>
        <p:nvSpPr>
          <p:cNvPr id="6" name="Date Placeholder 5">
            <a:extLst>
              <a:ext uri="{FF2B5EF4-FFF2-40B4-BE49-F238E27FC236}">
                <a16:creationId xmlns:a16="http://schemas.microsoft.com/office/drawing/2014/main" id="{9AD53B17-CFA2-4153-BA9B-6F2B6C1F6005}"/>
              </a:ext>
            </a:extLst>
          </p:cNvPr>
          <p:cNvSpPr>
            <a:spLocks noGrp="1"/>
          </p:cNvSpPr>
          <p:nvPr>
            <p:ph type="dt" sz="half" idx="19"/>
          </p:nvPr>
        </p:nvSpPr>
        <p:spPr bwMode="white">
          <a:xfrm>
            <a:off x="695325" y="151136"/>
            <a:ext cx="2376000" cy="241200"/>
          </a:xfrm>
          <a:prstGeom prst="rect">
            <a:avLst/>
          </a:prstGeom>
        </p:spPr>
        <p:txBody>
          <a:bodyPr/>
          <a:lstStyle/>
          <a:p>
            <a:r>
              <a:rPr lang="en-US"/>
              <a:t>[Entity Name]</a:t>
            </a:r>
            <a:endParaRPr lang="en-AU"/>
          </a:p>
        </p:txBody>
      </p:sp>
      <p:sp>
        <p:nvSpPr>
          <p:cNvPr id="7" name="Footer Placeholder 6">
            <a:extLst>
              <a:ext uri="{FF2B5EF4-FFF2-40B4-BE49-F238E27FC236}">
                <a16:creationId xmlns:a16="http://schemas.microsoft.com/office/drawing/2014/main" id="{68508C9E-FE7C-44AA-84C7-0471A04346C4}"/>
              </a:ext>
            </a:extLst>
          </p:cNvPr>
          <p:cNvSpPr>
            <a:spLocks noGrp="1"/>
          </p:cNvSpPr>
          <p:nvPr>
            <p:ph type="ftr" sz="quarter" idx="20"/>
          </p:nvPr>
        </p:nvSpPr>
        <p:spPr bwMode="white"/>
        <p:txBody>
          <a:bodyPr/>
          <a:lstStyle>
            <a:lvl1pPr>
              <a:defRPr>
                <a:solidFill>
                  <a:schemeClr val="bg1"/>
                </a:solidFill>
              </a:defRPr>
            </a:lvl1pPr>
          </a:lstStyle>
          <a:p>
            <a:r>
              <a:rPr lang="en-AU"/>
              <a:t>[Presentation Title] | [Date]</a:t>
            </a:r>
          </a:p>
        </p:txBody>
      </p:sp>
      <p:sp>
        <p:nvSpPr>
          <p:cNvPr id="8" name="Slide Number Placeholder 7">
            <a:extLst>
              <a:ext uri="{FF2B5EF4-FFF2-40B4-BE49-F238E27FC236}">
                <a16:creationId xmlns:a16="http://schemas.microsoft.com/office/drawing/2014/main" id="{F52737AE-AB1C-425B-82B5-B5D4E1208032}"/>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79199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with 4 Image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B39BD51-2E8D-4FDD-8EEB-A7A9070EDD67}"/>
              </a:ext>
            </a:extLst>
          </p:cNvPr>
          <p:cNvSpPr>
            <a:spLocks noGrp="1"/>
          </p:cNvSpPr>
          <p:nvPr>
            <p:ph type="pic" sz="quarter" idx="12" hasCustomPrompt="1"/>
          </p:nvPr>
        </p:nvSpPr>
        <p:spPr>
          <a:xfrm>
            <a:off x="4407049"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6" name="Text Placeholder 5">
            <a:extLst>
              <a:ext uri="{FF2B5EF4-FFF2-40B4-BE49-F238E27FC236}">
                <a16:creationId xmlns:a16="http://schemas.microsoft.com/office/drawing/2014/main" id="{05B945E3-14E3-4804-9C19-FEC6CFB9A20D}"/>
              </a:ext>
            </a:extLst>
          </p:cNvPr>
          <p:cNvSpPr>
            <a:spLocks noGrp="1"/>
          </p:cNvSpPr>
          <p:nvPr>
            <p:ph type="body" sz="quarter" idx="13"/>
          </p:nvPr>
        </p:nvSpPr>
        <p:spPr>
          <a:xfrm>
            <a:off x="695326" y="2204864"/>
            <a:ext cx="3384000" cy="4093424"/>
          </a:xfrm>
          <a:prstGeom prst="rect">
            <a:avLst/>
          </a:prstGeom>
        </p:spPr>
        <p:txBody>
          <a:bodyPr/>
          <a:lstStyle>
            <a:lvl1pPr>
              <a:buNone/>
              <a:defRPr lang="en-US" dirty="0"/>
            </a:lvl1pPr>
            <a:lvl2pPr>
              <a:defRPr lang="en-US" dirty="0"/>
            </a:lvl2pPr>
            <a:lvl3pPr>
              <a:defRPr lang="en-US" dirty="0"/>
            </a:lvl3pPr>
            <a:lvl4pPr>
              <a:defRPr lang="en-US" dirty="0"/>
            </a:lvl4pPr>
            <a:lvl5pPr>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5">
            <a:extLst>
              <a:ext uri="{FF2B5EF4-FFF2-40B4-BE49-F238E27FC236}">
                <a16:creationId xmlns:a16="http://schemas.microsoft.com/office/drawing/2014/main" id="{DA8ABAA8-126B-459D-B960-B85E22F49DF4}"/>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Picture Placeholder 9">
            <a:extLst>
              <a:ext uri="{FF2B5EF4-FFF2-40B4-BE49-F238E27FC236}">
                <a16:creationId xmlns:a16="http://schemas.microsoft.com/office/drawing/2014/main" id="{86B950FF-5CC1-4A3A-ABA9-ADF58494DD0A}"/>
              </a:ext>
            </a:extLst>
          </p:cNvPr>
          <p:cNvSpPr>
            <a:spLocks noGrp="1"/>
          </p:cNvSpPr>
          <p:nvPr>
            <p:ph type="pic" sz="quarter" idx="16" hasCustomPrompt="1"/>
          </p:nvPr>
        </p:nvSpPr>
        <p:spPr>
          <a:xfrm>
            <a:off x="4407049"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1" name="Picture Placeholder 9">
            <a:extLst>
              <a:ext uri="{FF2B5EF4-FFF2-40B4-BE49-F238E27FC236}">
                <a16:creationId xmlns:a16="http://schemas.microsoft.com/office/drawing/2014/main" id="{BA2B0415-0383-4B33-9E29-9ADFC2A05427}"/>
              </a:ext>
            </a:extLst>
          </p:cNvPr>
          <p:cNvSpPr>
            <a:spLocks noGrp="1"/>
          </p:cNvSpPr>
          <p:nvPr>
            <p:ph type="pic" sz="quarter" idx="17" hasCustomPrompt="1"/>
          </p:nvPr>
        </p:nvSpPr>
        <p:spPr>
          <a:xfrm>
            <a:off x="8304000" y="630978"/>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3" name="Picture Placeholder 9">
            <a:extLst>
              <a:ext uri="{FF2B5EF4-FFF2-40B4-BE49-F238E27FC236}">
                <a16:creationId xmlns:a16="http://schemas.microsoft.com/office/drawing/2014/main" id="{4966C236-904D-498D-801E-8C4057C0A034}"/>
              </a:ext>
            </a:extLst>
          </p:cNvPr>
          <p:cNvSpPr>
            <a:spLocks noGrp="1"/>
          </p:cNvSpPr>
          <p:nvPr>
            <p:ph type="pic" sz="quarter" idx="18" hasCustomPrompt="1"/>
          </p:nvPr>
        </p:nvSpPr>
        <p:spPr>
          <a:xfrm>
            <a:off x="8304000" y="3485752"/>
            <a:ext cx="3888000" cy="2844000"/>
          </a:xfrm>
          <a:prstGeom prst="rect">
            <a:avLst/>
          </a:prstGeom>
          <a:solidFill>
            <a:schemeClr val="bg2"/>
          </a:solidFill>
        </p:spPr>
        <p:txBody>
          <a:bodyPr anchor="ctr"/>
          <a:lstStyle>
            <a:lvl1pPr algn="ctr">
              <a:defRPr sz="1200"/>
            </a:lvl1pPr>
          </a:lstStyle>
          <a:p>
            <a:r>
              <a:rPr lang="en-AU"/>
              <a:t> Click icon to insert picture</a:t>
            </a:r>
          </a:p>
          <a:p>
            <a:endParaRPr lang="en-AU"/>
          </a:p>
        </p:txBody>
      </p:sp>
      <p:sp>
        <p:nvSpPr>
          <p:cNvPr id="14" name="Rectangle 13">
            <a:extLst>
              <a:ext uri="{FF2B5EF4-FFF2-40B4-BE49-F238E27FC236}">
                <a16:creationId xmlns:a16="http://schemas.microsoft.com/office/drawing/2014/main" id="{377D8A62-4A58-4C23-B0E5-AEF193611E4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EDEB74D7-CB6B-47FE-A2A8-7AE5F1DED986}"/>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5" name="Title 1">
            <a:extLst>
              <a:ext uri="{FF2B5EF4-FFF2-40B4-BE49-F238E27FC236}">
                <a16:creationId xmlns:a16="http://schemas.microsoft.com/office/drawing/2014/main" id="{E061BA70-9BEA-4AF5-8B24-03EBB3F28710}"/>
              </a:ext>
            </a:extLst>
          </p:cNvPr>
          <p:cNvSpPr>
            <a:spLocks noGrp="1"/>
          </p:cNvSpPr>
          <p:nvPr>
            <p:ph type="title"/>
          </p:nvPr>
        </p:nvSpPr>
        <p:spPr>
          <a:xfrm>
            <a:off x="695326" y="1052736"/>
            <a:ext cx="3384549" cy="1008112"/>
          </a:xfrm>
        </p:spPr>
        <p:txBody>
          <a:bodyPr anchor="t"/>
          <a:lstStyle/>
          <a:p>
            <a:r>
              <a:rPr lang="en-US"/>
              <a:t>Click to edit Master title style</a:t>
            </a:r>
            <a:endParaRPr lang="en-AU"/>
          </a:p>
        </p:txBody>
      </p:sp>
      <p:sp>
        <p:nvSpPr>
          <p:cNvPr id="2" name="Date Placeholder 1">
            <a:extLst>
              <a:ext uri="{FF2B5EF4-FFF2-40B4-BE49-F238E27FC236}">
                <a16:creationId xmlns:a16="http://schemas.microsoft.com/office/drawing/2014/main" id="{C0CA8BB8-1B5E-4246-8A55-FAB9C1E84DFA}"/>
              </a:ext>
            </a:extLst>
          </p:cNvPr>
          <p:cNvSpPr>
            <a:spLocks noGrp="1"/>
          </p:cNvSpPr>
          <p:nvPr>
            <p:ph type="dt" sz="half" idx="1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AF4FF51F-8DC8-4E19-BB72-27E7B862578F}"/>
              </a:ext>
            </a:extLst>
          </p:cNvPr>
          <p:cNvSpPr>
            <a:spLocks noGrp="1"/>
          </p:cNvSpPr>
          <p:nvPr>
            <p:ph type="ftr" sz="quarter" idx="2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21CA045B-79DD-4F1E-A5D5-56CC7F67455E}"/>
              </a:ext>
            </a:extLst>
          </p:cNvPr>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8787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Column Text &amp; Images">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6953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1" name="Picture Placeholder 8">
            <a:extLst>
              <a:ext uri="{FF2B5EF4-FFF2-40B4-BE49-F238E27FC236}">
                <a16:creationId xmlns:a16="http://schemas.microsoft.com/office/drawing/2014/main" id="{C59B66CF-A807-44F1-A681-793122F8A033}"/>
              </a:ext>
            </a:extLst>
          </p:cNvPr>
          <p:cNvSpPr>
            <a:spLocks noGrp="1"/>
          </p:cNvSpPr>
          <p:nvPr>
            <p:ph type="pic" sz="quarter" idx="16" hasCustomPrompt="1"/>
          </p:nvPr>
        </p:nvSpPr>
        <p:spPr>
          <a:xfrm>
            <a:off x="4409626" y="3447000"/>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3" name="Picture Placeholder 8">
            <a:extLst>
              <a:ext uri="{FF2B5EF4-FFF2-40B4-BE49-F238E27FC236}">
                <a16:creationId xmlns:a16="http://schemas.microsoft.com/office/drawing/2014/main" id="{6B4B4A83-90AC-42EA-83C2-FA8462468851}"/>
              </a:ext>
            </a:extLst>
          </p:cNvPr>
          <p:cNvSpPr>
            <a:spLocks noGrp="1"/>
          </p:cNvSpPr>
          <p:nvPr>
            <p:ph type="pic" sz="quarter" idx="18" hasCustomPrompt="1"/>
          </p:nvPr>
        </p:nvSpPr>
        <p:spPr>
          <a:xfrm>
            <a:off x="8112676" y="3446253"/>
            <a:ext cx="3384000" cy="2861725"/>
          </a:xfrm>
          <a:prstGeom prst="rect">
            <a:avLst/>
          </a:prstGeom>
          <a:solidFill>
            <a:schemeClr val="bg2"/>
          </a:solidFill>
        </p:spPr>
        <p:txBody>
          <a:bodyPr anchor="ctr"/>
          <a:lstStyle>
            <a:lvl1pPr algn="ctr">
              <a:defRPr sz="1200"/>
            </a:lvl1pPr>
          </a:lstStyle>
          <a:p>
            <a:r>
              <a:rPr lang="en-AU"/>
              <a:t>Click icon to insert picture</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p:nvPr>
        </p:nvSpPr>
        <p:spPr>
          <a:xfrm>
            <a:off x="695325"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Edit Master text styles</a:t>
            </a:r>
          </a:p>
          <a:p>
            <a:pPr lvl="1"/>
            <a:r>
              <a:rPr lang="en-US"/>
              <a:t>Second level</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440962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17" name="Text Placeholder 14">
            <a:extLst>
              <a:ext uri="{FF2B5EF4-FFF2-40B4-BE49-F238E27FC236}">
                <a16:creationId xmlns:a16="http://schemas.microsoft.com/office/drawing/2014/main" id="{564335FC-BD53-4794-8DA5-8FFBAE1F28B6}"/>
              </a:ext>
            </a:extLst>
          </p:cNvPr>
          <p:cNvSpPr>
            <a:spLocks noGrp="1"/>
          </p:cNvSpPr>
          <p:nvPr>
            <p:ph type="body" sz="quarter" idx="21"/>
          </p:nvPr>
        </p:nvSpPr>
        <p:spPr>
          <a:xfrm>
            <a:off x="8112676" y="1700212"/>
            <a:ext cx="3384000" cy="1728787"/>
          </a:xfrm>
          <a:prstGeom prst="rect">
            <a:avLst/>
          </a:prstGeom>
        </p:spPr>
        <p:txBody>
          <a:bodyPr/>
          <a:lstStyle>
            <a:lvl1pPr>
              <a:lnSpc>
                <a:spcPct val="100000"/>
              </a:lnSpc>
              <a:defRPr lang="en-US" dirty="0"/>
            </a:lvl1pPr>
            <a:lvl2pPr marL="171450" indent="-171450">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Rectangle 13">
            <a:extLst>
              <a:ext uri="{FF2B5EF4-FFF2-40B4-BE49-F238E27FC236}">
                <a16:creationId xmlns:a16="http://schemas.microsoft.com/office/drawing/2014/main" id="{2DC1E423-DB93-432A-8BB7-4B2613DBF94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7E590DBB-90A7-43BF-BDD1-CF1C6212FAF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C882AF12-58DE-43D7-9E95-F90A1203C4FE}"/>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28AC1DC6-F03F-4189-B5B9-2FF38EB9C0E6}"/>
              </a:ext>
            </a:extLst>
          </p:cNvPr>
          <p:cNvSpPr>
            <a:spLocks noGrp="1"/>
          </p:cNvSpPr>
          <p:nvPr>
            <p:ph type="dt" sz="half" idx="22"/>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B91E1143-CBAC-4E3D-95E2-1F1E3980ADDC}"/>
              </a:ext>
            </a:extLst>
          </p:cNvPr>
          <p:cNvSpPr>
            <a:spLocks noGrp="1"/>
          </p:cNvSpPr>
          <p:nvPr>
            <p:ph type="ftr" sz="quarter" idx="2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24035F6F-B1C5-4CB7-9CF1-E5C49956EAC7}"/>
              </a:ext>
            </a:extLst>
          </p:cNvPr>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4476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amp; Tex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B44D1A49-1FEC-4FD2-B560-402C9B2E281A}"/>
              </a:ext>
            </a:extLst>
          </p:cNvPr>
          <p:cNvSpPr>
            <a:spLocks noGrp="1"/>
          </p:cNvSpPr>
          <p:nvPr>
            <p:ph type="pic" sz="quarter" idx="14" hasCustomPrompt="1"/>
          </p:nvPr>
        </p:nvSpPr>
        <p:spPr>
          <a:xfrm>
            <a:off x="1691720"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719668"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719668"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4" name="Picture Placeholder 8">
            <a:extLst>
              <a:ext uri="{FF2B5EF4-FFF2-40B4-BE49-F238E27FC236}">
                <a16:creationId xmlns:a16="http://schemas.microsoft.com/office/drawing/2014/main" id="{49164FB8-D4B8-4D90-B308-464FB278E97B}"/>
              </a:ext>
            </a:extLst>
          </p:cNvPr>
          <p:cNvSpPr>
            <a:spLocks noGrp="1"/>
          </p:cNvSpPr>
          <p:nvPr>
            <p:ph type="pic" sz="quarter" idx="23" hasCustomPrompt="1"/>
          </p:nvPr>
        </p:nvSpPr>
        <p:spPr>
          <a:xfrm>
            <a:off x="5376051" y="1700808"/>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18" name="Text Placeholder 14">
            <a:extLst>
              <a:ext uri="{FF2B5EF4-FFF2-40B4-BE49-F238E27FC236}">
                <a16:creationId xmlns:a16="http://schemas.microsoft.com/office/drawing/2014/main" id="{B01E9CDC-2523-40AE-AF29-5A44EBFD8919}"/>
              </a:ext>
            </a:extLst>
          </p:cNvPr>
          <p:cNvSpPr>
            <a:spLocks noGrp="1"/>
          </p:cNvSpPr>
          <p:nvPr>
            <p:ph type="body" sz="quarter" idx="24" hasCustomPrompt="1"/>
          </p:nvPr>
        </p:nvSpPr>
        <p:spPr>
          <a:xfrm>
            <a:off x="4403999" y="2996952"/>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9" name="Text Placeholder 14">
            <a:extLst>
              <a:ext uri="{FF2B5EF4-FFF2-40B4-BE49-F238E27FC236}">
                <a16:creationId xmlns:a16="http://schemas.microsoft.com/office/drawing/2014/main" id="{4ADAC2D7-6D0E-46B8-9F7A-B4DB99B8900F}"/>
              </a:ext>
            </a:extLst>
          </p:cNvPr>
          <p:cNvSpPr>
            <a:spLocks noGrp="1"/>
          </p:cNvSpPr>
          <p:nvPr>
            <p:ph type="body" sz="quarter" idx="25"/>
          </p:nvPr>
        </p:nvSpPr>
        <p:spPr>
          <a:xfrm>
            <a:off x="4403999" y="3271090"/>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1" name="Picture Placeholder 8">
            <a:extLst>
              <a:ext uri="{FF2B5EF4-FFF2-40B4-BE49-F238E27FC236}">
                <a16:creationId xmlns:a16="http://schemas.microsoft.com/office/drawing/2014/main" id="{EFE4D8B1-EBB1-4B03-B440-81D22A8A0339}"/>
              </a:ext>
            </a:extLst>
          </p:cNvPr>
          <p:cNvSpPr>
            <a:spLocks noGrp="1"/>
          </p:cNvSpPr>
          <p:nvPr>
            <p:ph type="pic" sz="quarter" idx="26" hasCustomPrompt="1"/>
          </p:nvPr>
        </p:nvSpPr>
        <p:spPr>
          <a:xfrm>
            <a:off x="9063158" y="1700907"/>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2" name="Text Placeholder 14">
            <a:extLst>
              <a:ext uri="{FF2B5EF4-FFF2-40B4-BE49-F238E27FC236}">
                <a16:creationId xmlns:a16="http://schemas.microsoft.com/office/drawing/2014/main" id="{9FADD90A-0B64-4F90-9B57-FE13E0FCA228}"/>
              </a:ext>
            </a:extLst>
          </p:cNvPr>
          <p:cNvSpPr>
            <a:spLocks noGrp="1"/>
          </p:cNvSpPr>
          <p:nvPr>
            <p:ph type="body" sz="quarter" idx="27" hasCustomPrompt="1"/>
          </p:nvPr>
        </p:nvSpPr>
        <p:spPr>
          <a:xfrm>
            <a:off x="8091106" y="2997051"/>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3" name="Text Placeholder 14">
            <a:extLst>
              <a:ext uri="{FF2B5EF4-FFF2-40B4-BE49-F238E27FC236}">
                <a16:creationId xmlns:a16="http://schemas.microsoft.com/office/drawing/2014/main" id="{ABE4C7F0-C749-4520-AA04-DB6CA99155AA}"/>
              </a:ext>
            </a:extLst>
          </p:cNvPr>
          <p:cNvSpPr>
            <a:spLocks noGrp="1"/>
          </p:cNvSpPr>
          <p:nvPr>
            <p:ph type="body" sz="quarter" idx="28"/>
          </p:nvPr>
        </p:nvSpPr>
        <p:spPr>
          <a:xfrm>
            <a:off x="8091106" y="3271189"/>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4" name="Picture Placeholder 8">
            <a:extLst>
              <a:ext uri="{FF2B5EF4-FFF2-40B4-BE49-F238E27FC236}">
                <a16:creationId xmlns:a16="http://schemas.microsoft.com/office/drawing/2014/main" id="{10240862-4D4B-4BB9-8F4B-AA856CD17F50}"/>
              </a:ext>
            </a:extLst>
          </p:cNvPr>
          <p:cNvSpPr>
            <a:spLocks noGrp="1"/>
          </p:cNvSpPr>
          <p:nvPr>
            <p:ph type="pic" sz="quarter" idx="29" hasCustomPrompt="1"/>
          </p:nvPr>
        </p:nvSpPr>
        <p:spPr>
          <a:xfrm>
            <a:off x="1691720"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5" name="Text Placeholder 14">
            <a:extLst>
              <a:ext uri="{FF2B5EF4-FFF2-40B4-BE49-F238E27FC236}">
                <a16:creationId xmlns:a16="http://schemas.microsoft.com/office/drawing/2014/main" id="{58449337-35B4-44F8-8D00-F0C15EFB9CE5}"/>
              </a:ext>
            </a:extLst>
          </p:cNvPr>
          <p:cNvSpPr>
            <a:spLocks noGrp="1"/>
          </p:cNvSpPr>
          <p:nvPr>
            <p:ph type="body" sz="quarter" idx="30" hasCustomPrompt="1"/>
          </p:nvPr>
        </p:nvSpPr>
        <p:spPr>
          <a:xfrm>
            <a:off x="719668"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6" name="Text Placeholder 14">
            <a:extLst>
              <a:ext uri="{FF2B5EF4-FFF2-40B4-BE49-F238E27FC236}">
                <a16:creationId xmlns:a16="http://schemas.microsoft.com/office/drawing/2014/main" id="{2477189D-83D5-4749-BD7C-CADC0D1471D9}"/>
              </a:ext>
            </a:extLst>
          </p:cNvPr>
          <p:cNvSpPr>
            <a:spLocks noGrp="1"/>
          </p:cNvSpPr>
          <p:nvPr>
            <p:ph type="body" sz="quarter" idx="31"/>
          </p:nvPr>
        </p:nvSpPr>
        <p:spPr>
          <a:xfrm>
            <a:off x="719668"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7" name="Picture Placeholder 8">
            <a:extLst>
              <a:ext uri="{FF2B5EF4-FFF2-40B4-BE49-F238E27FC236}">
                <a16:creationId xmlns:a16="http://schemas.microsoft.com/office/drawing/2014/main" id="{6618C35F-5F01-46A6-BF04-0CA9BDBAAB65}"/>
              </a:ext>
            </a:extLst>
          </p:cNvPr>
          <p:cNvSpPr>
            <a:spLocks noGrp="1"/>
          </p:cNvSpPr>
          <p:nvPr>
            <p:ph type="pic" sz="quarter" idx="32" hasCustomPrompt="1"/>
          </p:nvPr>
        </p:nvSpPr>
        <p:spPr>
          <a:xfrm>
            <a:off x="5376051" y="4077242"/>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28" name="Text Placeholder 14">
            <a:extLst>
              <a:ext uri="{FF2B5EF4-FFF2-40B4-BE49-F238E27FC236}">
                <a16:creationId xmlns:a16="http://schemas.microsoft.com/office/drawing/2014/main" id="{B63A3128-4CA8-48D5-B82E-7EDA918D7F39}"/>
              </a:ext>
            </a:extLst>
          </p:cNvPr>
          <p:cNvSpPr>
            <a:spLocks noGrp="1"/>
          </p:cNvSpPr>
          <p:nvPr>
            <p:ph type="body" sz="quarter" idx="33" hasCustomPrompt="1"/>
          </p:nvPr>
        </p:nvSpPr>
        <p:spPr>
          <a:xfrm>
            <a:off x="4403999" y="5373386"/>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29" name="Text Placeholder 14">
            <a:extLst>
              <a:ext uri="{FF2B5EF4-FFF2-40B4-BE49-F238E27FC236}">
                <a16:creationId xmlns:a16="http://schemas.microsoft.com/office/drawing/2014/main" id="{AB7F5300-022A-4183-A132-AA8EB6534A61}"/>
              </a:ext>
            </a:extLst>
          </p:cNvPr>
          <p:cNvSpPr>
            <a:spLocks noGrp="1"/>
          </p:cNvSpPr>
          <p:nvPr>
            <p:ph type="body" sz="quarter" idx="34"/>
          </p:nvPr>
        </p:nvSpPr>
        <p:spPr>
          <a:xfrm>
            <a:off x="4403999" y="5647524"/>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0" name="Picture Placeholder 8">
            <a:extLst>
              <a:ext uri="{FF2B5EF4-FFF2-40B4-BE49-F238E27FC236}">
                <a16:creationId xmlns:a16="http://schemas.microsoft.com/office/drawing/2014/main" id="{CE2DF1AF-9EAD-40B3-B73C-07649220BF03}"/>
              </a:ext>
            </a:extLst>
          </p:cNvPr>
          <p:cNvSpPr>
            <a:spLocks noGrp="1"/>
          </p:cNvSpPr>
          <p:nvPr>
            <p:ph type="pic" sz="quarter" idx="35" hasCustomPrompt="1"/>
          </p:nvPr>
        </p:nvSpPr>
        <p:spPr>
          <a:xfrm>
            <a:off x="9063158" y="4077341"/>
            <a:ext cx="1439897" cy="1199578"/>
          </a:xfrm>
          <a:prstGeom prst="rect">
            <a:avLst/>
          </a:prstGeom>
          <a:solidFill>
            <a:schemeClr val="bg2"/>
          </a:solidFill>
        </p:spPr>
        <p:txBody>
          <a:bodyPr anchor="ctr"/>
          <a:lstStyle>
            <a:lvl1pPr algn="ctr">
              <a:defRPr sz="1200"/>
            </a:lvl1pPr>
          </a:lstStyle>
          <a:p>
            <a:r>
              <a:rPr lang="en-AU"/>
              <a:t>Click icon to insert icon</a:t>
            </a:r>
          </a:p>
          <a:p>
            <a:endParaRPr lang="en-AU"/>
          </a:p>
        </p:txBody>
      </p:sp>
      <p:sp>
        <p:nvSpPr>
          <p:cNvPr id="31" name="Text Placeholder 14">
            <a:extLst>
              <a:ext uri="{FF2B5EF4-FFF2-40B4-BE49-F238E27FC236}">
                <a16:creationId xmlns:a16="http://schemas.microsoft.com/office/drawing/2014/main" id="{40CD5A08-CA4F-41B8-A1B0-488A6EC44817}"/>
              </a:ext>
            </a:extLst>
          </p:cNvPr>
          <p:cNvSpPr>
            <a:spLocks noGrp="1"/>
          </p:cNvSpPr>
          <p:nvPr>
            <p:ph type="body" sz="quarter" idx="36" hasCustomPrompt="1"/>
          </p:nvPr>
        </p:nvSpPr>
        <p:spPr>
          <a:xfrm>
            <a:off x="8091106" y="5373485"/>
            <a:ext cx="3384000"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2" name="Text Placeholder 14">
            <a:extLst>
              <a:ext uri="{FF2B5EF4-FFF2-40B4-BE49-F238E27FC236}">
                <a16:creationId xmlns:a16="http://schemas.microsoft.com/office/drawing/2014/main" id="{B722C2B9-2C83-4877-A90D-0CA01537B08C}"/>
              </a:ext>
            </a:extLst>
          </p:cNvPr>
          <p:cNvSpPr>
            <a:spLocks noGrp="1"/>
          </p:cNvSpPr>
          <p:nvPr>
            <p:ph type="body" sz="quarter" idx="37"/>
          </p:nvPr>
        </p:nvSpPr>
        <p:spPr>
          <a:xfrm>
            <a:off x="8091106" y="5647623"/>
            <a:ext cx="3384000" cy="648000"/>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3" name="Rectangle 32">
            <a:extLst>
              <a:ext uri="{FF2B5EF4-FFF2-40B4-BE49-F238E27FC236}">
                <a16:creationId xmlns:a16="http://schemas.microsoft.com/office/drawing/2014/main" id="{6FF019EB-FA99-486B-BA02-92BE7601299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35" name="Picture 34">
            <a:extLst>
              <a:ext uri="{FF2B5EF4-FFF2-40B4-BE49-F238E27FC236}">
                <a16:creationId xmlns:a16="http://schemas.microsoft.com/office/drawing/2014/main" id="{F1882F53-3639-4FFE-AFD1-5428267B6B9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3D2A4C4A-3642-4CE3-8FB6-AFE5A9CA81FA}"/>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38C7AECD-2D0A-4301-9CB8-B765D71F0B6B}"/>
              </a:ext>
            </a:extLst>
          </p:cNvPr>
          <p:cNvSpPr>
            <a:spLocks noGrp="1"/>
          </p:cNvSpPr>
          <p:nvPr>
            <p:ph type="dt" sz="half" idx="38"/>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5E82035B-DC9A-432B-8519-2243ECF2A4F3}"/>
              </a:ext>
            </a:extLst>
          </p:cNvPr>
          <p:cNvSpPr>
            <a:spLocks noGrp="1"/>
          </p:cNvSpPr>
          <p:nvPr>
            <p:ph type="ftr" sz="quarter" idx="39"/>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A8EC4C1B-640F-47AB-A0DF-816F2F8FB16E}"/>
              </a:ext>
            </a:extLst>
          </p:cNvPr>
          <p:cNvSpPr>
            <a:spLocks noGrp="1"/>
          </p:cNvSpPr>
          <p:nvPr>
            <p:ph type="sldNum" sz="quarter" idx="4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82868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der">
    <p:spTree>
      <p:nvGrpSpPr>
        <p:cNvPr id="1" name=""/>
        <p:cNvGrpSpPr/>
        <p:nvPr/>
      </p:nvGrpSpPr>
      <p:grpSpPr>
        <a:xfrm>
          <a:off x="0" y="0"/>
          <a:ext cx="0" cy="0"/>
          <a:chOff x="0" y="0"/>
          <a:chExt cx="0" cy="0"/>
        </a:xfrm>
      </p:grpSpPr>
      <p:sp>
        <p:nvSpPr>
          <p:cNvPr id="34" name="Text Placeholder 14">
            <a:extLst>
              <a:ext uri="{FF2B5EF4-FFF2-40B4-BE49-F238E27FC236}">
                <a16:creationId xmlns:a16="http://schemas.microsoft.com/office/drawing/2014/main" id="{C9748A61-6439-491A-9457-33A20862D25C}"/>
              </a:ext>
            </a:extLst>
          </p:cNvPr>
          <p:cNvSpPr>
            <a:spLocks noGrp="1"/>
          </p:cNvSpPr>
          <p:nvPr>
            <p:ph type="body" sz="quarter" idx="29" hasCustomPrompt="1"/>
          </p:nvPr>
        </p:nvSpPr>
        <p:spPr>
          <a:xfrm>
            <a:off x="1079170" y="1917008"/>
            <a:ext cx="1584308" cy="1584000"/>
          </a:xfrm>
          <a:prstGeom prst="rect">
            <a:avLst/>
          </a:prstGeom>
          <a:solidFill>
            <a:schemeClr val="accent1"/>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15" name="Text Placeholder 14">
            <a:extLst>
              <a:ext uri="{FF2B5EF4-FFF2-40B4-BE49-F238E27FC236}">
                <a16:creationId xmlns:a16="http://schemas.microsoft.com/office/drawing/2014/main" id="{91089730-A73F-422F-BD54-BF23888B1D53}"/>
              </a:ext>
            </a:extLst>
          </p:cNvPr>
          <p:cNvSpPr>
            <a:spLocks noGrp="1"/>
          </p:cNvSpPr>
          <p:nvPr>
            <p:ph type="body" sz="quarter" idx="19" hasCustomPrompt="1"/>
          </p:nvPr>
        </p:nvSpPr>
        <p:spPr>
          <a:xfrm>
            <a:off x="69532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16" name="Text Placeholder 14">
            <a:extLst>
              <a:ext uri="{FF2B5EF4-FFF2-40B4-BE49-F238E27FC236}">
                <a16:creationId xmlns:a16="http://schemas.microsoft.com/office/drawing/2014/main" id="{9BA9F9C4-C84A-43FB-A465-E020A9EB63D8}"/>
              </a:ext>
            </a:extLst>
          </p:cNvPr>
          <p:cNvSpPr>
            <a:spLocks noGrp="1"/>
          </p:cNvSpPr>
          <p:nvPr>
            <p:ph type="body" sz="quarter" idx="20"/>
          </p:nvPr>
        </p:nvSpPr>
        <p:spPr>
          <a:xfrm>
            <a:off x="69532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20" name="Text Placeholder 5">
            <a:extLst>
              <a:ext uri="{FF2B5EF4-FFF2-40B4-BE49-F238E27FC236}">
                <a16:creationId xmlns:a16="http://schemas.microsoft.com/office/drawing/2014/main" id="{0BBC08AD-280F-4174-A0CE-490AAFB979A2}"/>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36" name="Text Placeholder 14">
            <a:extLst>
              <a:ext uri="{FF2B5EF4-FFF2-40B4-BE49-F238E27FC236}">
                <a16:creationId xmlns:a16="http://schemas.microsoft.com/office/drawing/2014/main" id="{C17937B0-FDCD-421A-9652-36A59CE227A1}"/>
              </a:ext>
            </a:extLst>
          </p:cNvPr>
          <p:cNvSpPr>
            <a:spLocks noGrp="1"/>
          </p:cNvSpPr>
          <p:nvPr>
            <p:ph type="body" sz="quarter" idx="30" hasCustomPrompt="1"/>
          </p:nvPr>
        </p:nvSpPr>
        <p:spPr>
          <a:xfrm>
            <a:off x="3932120" y="1917008"/>
            <a:ext cx="1584308" cy="1584000"/>
          </a:xfrm>
          <a:prstGeom prst="rect">
            <a:avLst/>
          </a:prstGeom>
          <a:solidFill>
            <a:srgbClr val="962A8B"/>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37" name="Text Placeholder 14">
            <a:extLst>
              <a:ext uri="{FF2B5EF4-FFF2-40B4-BE49-F238E27FC236}">
                <a16:creationId xmlns:a16="http://schemas.microsoft.com/office/drawing/2014/main" id="{7AB4A338-5CDA-4742-A7F5-F49D6BE9AD4F}"/>
              </a:ext>
            </a:extLst>
          </p:cNvPr>
          <p:cNvSpPr>
            <a:spLocks noGrp="1"/>
          </p:cNvSpPr>
          <p:nvPr>
            <p:ph type="body" sz="quarter" idx="31" hasCustomPrompt="1"/>
          </p:nvPr>
        </p:nvSpPr>
        <p:spPr>
          <a:xfrm>
            <a:off x="354827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38" name="Text Placeholder 14">
            <a:extLst>
              <a:ext uri="{FF2B5EF4-FFF2-40B4-BE49-F238E27FC236}">
                <a16:creationId xmlns:a16="http://schemas.microsoft.com/office/drawing/2014/main" id="{9452123C-C6A2-4D45-AF62-5B6E775B6C90}"/>
              </a:ext>
            </a:extLst>
          </p:cNvPr>
          <p:cNvSpPr>
            <a:spLocks noGrp="1"/>
          </p:cNvSpPr>
          <p:nvPr>
            <p:ph type="body" sz="quarter" idx="32"/>
          </p:nvPr>
        </p:nvSpPr>
        <p:spPr>
          <a:xfrm>
            <a:off x="354827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39" name="Text Placeholder 14">
            <a:extLst>
              <a:ext uri="{FF2B5EF4-FFF2-40B4-BE49-F238E27FC236}">
                <a16:creationId xmlns:a16="http://schemas.microsoft.com/office/drawing/2014/main" id="{3DCBEBCB-7877-4BC1-BA6D-4E809F947A5F}"/>
              </a:ext>
            </a:extLst>
          </p:cNvPr>
          <p:cNvSpPr>
            <a:spLocks noGrp="1"/>
          </p:cNvSpPr>
          <p:nvPr>
            <p:ph type="body" sz="quarter" idx="33" hasCustomPrompt="1"/>
          </p:nvPr>
        </p:nvSpPr>
        <p:spPr>
          <a:xfrm>
            <a:off x="6686160" y="1917008"/>
            <a:ext cx="1584308" cy="1584000"/>
          </a:xfrm>
          <a:prstGeom prst="rect">
            <a:avLst/>
          </a:prstGeom>
          <a:solidFill>
            <a:srgbClr val="999490"/>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0" name="Text Placeholder 14">
            <a:extLst>
              <a:ext uri="{FF2B5EF4-FFF2-40B4-BE49-F238E27FC236}">
                <a16:creationId xmlns:a16="http://schemas.microsoft.com/office/drawing/2014/main" id="{2FE7559D-9529-40D4-8025-F2B8ED38A995}"/>
              </a:ext>
            </a:extLst>
          </p:cNvPr>
          <p:cNvSpPr>
            <a:spLocks noGrp="1"/>
          </p:cNvSpPr>
          <p:nvPr>
            <p:ph type="body" sz="quarter" idx="34" hasCustomPrompt="1"/>
          </p:nvPr>
        </p:nvSpPr>
        <p:spPr>
          <a:xfrm>
            <a:off x="6302316"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1" name="Text Placeholder 14">
            <a:extLst>
              <a:ext uri="{FF2B5EF4-FFF2-40B4-BE49-F238E27FC236}">
                <a16:creationId xmlns:a16="http://schemas.microsoft.com/office/drawing/2014/main" id="{2382D6B5-B43B-46F1-B879-42FA4CCBD202}"/>
              </a:ext>
            </a:extLst>
          </p:cNvPr>
          <p:cNvSpPr>
            <a:spLocks noGrp="1"/>
          </p:cNvSpPr>
          <p:nvPr>
            <p:ph type="body" sz="quarter" idx="35"/>
          </p:nvPr>
        </p:nvSpPr>
        <p:spPr>
          <a:xfrm>
            <a:off x="6302316"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2" name="Text Placeholder 14">
            <a:extLst>
              <a:ext uri="{FF2B5EF4-FFF2-40B4-BE49-F238E27FC236}">
                <a16:creationId xmlns:a16="http://schemas.microsoft.com/office/drawing/2014/main" id="{791F1A27-3497-4ECD-AAAC-804B3DF8F9FB}"/>
              </a:ext>
            </a:extLst>
          </p:cNvPr>
          <p:cNvSpPr>
            <a:spLocks noGrp="1"/>
          </p:cNvSpPr>
          <p:nvPr>
            <p:ph type="body" sz="quarter" idx="36" hasCustomPrompt="1"/>
          </p:nvPr>
        </p:nvSpPr>
        <p:spPr>
          <a:xfrm>
            <a:off x="9514768" y="1917008"/>
            <a:ext cx="1584308" cy="1584000"/>
          </a:xfrm>
          <a:prstGeom prst="rect">
            <a:avLst/>
          </a:prstGeom>
          <a:solidFill>
            <a:srgbClr val="D7D1CC"/>
          </a:solidFill>
        </p:spPr>
        <p:txBody>
          <a:bodyPr lIns="72000" tIns="72000" rIns="72000" bIns="72000" anchor="ctr">
            <a:normAutofit/>
          </a:bodyPr>
          <a:lstStyle>
            <a:lvl1pPr algn="ctr">
              <a:lnSpc>
                <a:spcPct val="100000"/>
              </a:lnSpc>
              <a:defRPr lang="en-US" sz="2800" b="1" dirty="0">
                <a:solidFill>
                  <a:schemeClr val="bg1"/>
                </a:solidFill>
              </a:defRPr>
            </a:lvl1pPr>
            <a:lvl2pPr marL="171450" indent="-171450" algn="ctr">
              <a:lnSpc>
                <a:spcPct val="100000"/>
              </a:lnSpc>
              <a:spcAft>
                <a:spcPts val="300"/>
              </a:spcAft>
              <a:buClr>
                <a:schemeClr val="accent1"/>
              </a:buClr>
              <a:buFont typeface="Arial" panose="020B0604020202020204" pitchFamily="34" charset="0"/>
              <a:buChar char="•"/>
              <a:defRPr lang="en-US" dirty="0"/>
            </a:lvl2pPr>
            <a:lvl3pPr marL="360000" indent="-179388">
              <a:buClrTx/>
              <a:buFont typeface="Arial" panose="020B0604020202020204" pitchFamily="34" charset="0"/>
              <a:buChar char="­"/>
              <a:defRPr/>
            </a:lvl3pPr>
          </a:lstStyle>
          <a:p>
            <a:pPr lvl="0"/>
            <a:r>
              <a:rPr lang="en-US"/>
              <a:t>[00]</a:t>
            </a:r>
          </a:p>
        </p:txBody>
      </p:sp>
      <p:sp>
        <p:nvSpPr>
          <p:cNvPr id="43" name="Text Placeholder 14">
            <a:extLst>
              <a:ext uri="{FF2B5EF4-FFF2-40B4-BE49-F238E27FC236}">
                <a16:creationId xmlns:a16="http://schemas.microsoft.com/office/drawing/2014/main" id="{E0498A31-1633-4E6B-8EAE-AF4FDE6233F0}"/>
              </a:ext>
            </a:extLst>
          </p:cNvPr>
          <p:cNvSpPr>
            <a:spLocks noGrp="1"/>
          </p:cNvSpPr>
          <p:nvPr>
            <p:ph type="body" sz="quarter" idx="37" hasCustomPrompt="1"/>
          </p:nvPr>
        </p:nvSpPr>
        <p:spPr>
          <a:xfrm>
            <a:off x="9130924" y="3861048"/>
            <a:ext cx="2351996" cy="240219"/>
          </a:xfrm>
          <a:prstGeom prst="rect">
            <a:avLst/>
          </a:prstGeom>
        </p:spPr>
        <p:txBody>
          <a:bodyPr/>
          <a:lstStyle>
            <a:lvl1pPr algn="ctr">
              <a:lnSpc>
                <a:spcPct val="100000"/>
              </a:lnSpc>
              <a:defRPr lang="en-US" sz="1600" b="1" dirty="0">
                <a:solidFill>
                  <a:schemeClr val="accent1"/>
                </a:solidFill>
              </a:defRPr>
            </a:lvl1pPr>
            <a:lvl2pPr marL="171450" indent="-171450">
              <a:lnSpc>
                <a:spcPct val="100000"/>
              </a:lnSpc>
              <a:spcAft>
                <a:spcPts val="300"/>
              </a:spcAft>
              <a:buClr>
                <a:schemeClr val="accent1"/>
              </a:buClr>
              <a:buFont typeface="Arial" panose="020B0604020202020204" pitchFamily="34" charset="0"/>
              <a:buChar char="•"/>
              <a:defRPr lang="en-US" dirty="0"/>
            </a:lvl2pPr>
            <a:lvl3pPr marL="180612" indent="0">
              <a:buClrTx/>
              <a:buFont typeface="Arial" panose="020B0604020202020204" pitchFamily="34" charset="0"/>
              <a:buNone/>
              <a:defRPr/>
            </a:lvl3pPr>
          </a:lstStyle>
          <a:p>
            <a:pPr lvl="0"/>
            <a:r>
              <a:rPr lang="en-US"/>
              <a:t>[Bullet Heading]</a:t>
            </a:r>
          </a:p>
        </p:txBody>
      </p:sp>
      <p:sp>
        <p:nvSpPr>
          <p:cNvPr id="44" name="Text Placeholder 14">
            <a:extLst>
              <a:ext uri="{FF2B5EF4-FFF2-40B4-BE49-F238E27FC236}">
                <a16:creationId xmlns:a16="http://schemas.microsoft.com/office/drawing/2014/main" id="{9A54FCE6-6684-449A-86E0-142437219426}"/>
              </a:ext>
            </a:extLst>
          </p:cNvPr>
          <p:cNvSpPr>
            <a:spLocks noGrp="1"/>
          </p:cNvSpPr>
          <p:nvPr>
            <p:ph type="body" sz="quarter" idx="38"/>
          </p:nvPr>
        </p:nvSpPr>
        <p:spPr>
          <a:xfrm>
            <a:off x="9130924" y="4135186"/>
            <a:ext cx="2351996" cy="1516648"/>
          </a:xfrm>
          <a:prstGeom prst="rect">
            <a:avLst/>
          </a:prstGeom>
        </p:spPr>
        <p:txBody>
          <a:bodyPr>
            <a:normAutofit/>
          </a:bodyPr>
          <a:lstStyle>
            <a:lvl1pPr algn="ctr">
              <a:lnSpc>
                <a:spcPct val="100000"/>
              </a:lnSpc>
              <a:defRPr lang="en-US" sz="1600" dirty="0"/>
            </a:lvl1pPr>
            <a:lvl2pPr marL="171450" indent="-171450" algn="ctr">
              <a:lnSpc>
                <a:spcPct val="100000"/>
              </a:lnSpc>
              <a:spcAft>
                <a:spcPts val="300"/>
              </a:spcAft>
              <a:buClr>
                <a:schemeClr val="accent1"/>
              </a:buClr>
              <a:buFont typeface="Arial" panose="020B0604020202020204" pitchFamily="34" charset="0"/>
              <a:buChar char="•"/>
              <a:defRPr lang="en-US" sz="1600" dirty="0"/>
            </a:lvl2pPr>
            <a:lvl3pPr marL="360000" indent="-179388">
              <a:buClrTx/>
              <a:buFont typeface="Arial" panose="020B0604020202020204" pitchFamily="34" charset="0"/>
              <a:buChar char="­"/>
              <a:defRPr/>
            </a:lvl3pPr>
          </a:lstStyle>
          <a:p>
            <a:pPr lvl="0"/>
            <a:r>
              <a:rPr lang="en-US"/>
              <a:t>Edit Master text styles</a:t>
            </a:r>
          </a:p>
          <a:p>
            <a:pPr lvl="1"/>
            <a:r>
              <a:rPr lang="en-US"/>
              <a:t>Second level</a:t>
            </a:r>
          </a:p>
        </p:txBody>
      </p:sp>
      <p:sp>
        <p:nvSpPr>
          <p:cNvPr id="45" name="Rectangle 44">
            <a:extLst>
              <a:ext uri="{FF2B5EF4-FFF2-40B4-BE49-F238E27FC236}">
                <a16:creationId xmlns:a16="http://schemas.microsoft.com/office/drawing/2014/main" id="{895140AB-DCE2-4DB2-81B5-60470D8E34C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21" name="Picture 20">
            <a:extLst>
              <a:ext uri="{FF2B5EF4-FFF2-40B4-BE49-F238E27FC236}">
                <a16:creationId xmlns:a16="http://schemas.microsoft.com/office/drawing/2014/main" id="{83BF142C-8B85-4BCA-8B54-67CC7F92FF4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Title 5">
            <a:extLst>
              <a:ext uri="{FF2B5EF4-FFF2-40B4-BE49-F238E27FC236}">
                <a16:creationId xmlns:a16="http://schemas.microsoft.com/office/drawing/2014/main" id="{FC67645D-435A-4DA4-9CBA-77E7F4B501FE}"/>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85E88FC7-59B6-4EA9-ABA6-E3BB2E23FF81}"/>
              </a:ext>
            </a:extLst>
          </p:cNvPr>
          <p:cNvSpPr>
            <a:spLocks noGrp="1"/>
          </p:cNvSpPr>
          <p:nvPr>
            <p:ph type="dt" sz="half" idx="39"/>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D9CEE3C6-C898-476B-873B-DAEEB357A992}"/>
              </a:ext>
            </a:extLst>
          </p:cNvPr>
          <p:cNvSpPr>
            <a:spLocks noGrp="1"/>
          </p:cNvSpPr>
          <p:nvPr>
            <p:ph type="ftr" sz="quarter" idx="40"/>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4CEACAED-B859-46A5-951B-270C91500FC6}"/>
              </a:ext>
            </a:extLst>
          </p:cNvPr>
          <p:cNvSpPr>
            <a:spLocks noGrp="1"/>
          </p:cNvSpPr>
          <p:nvPr>
            <p:ph type="sldNum" sz="quarter" idx="4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96613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with Dark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5"/>
          </a:xfrm>
          <a:prstGeom prst="rect">
            <a:avLst/>
          </a:prstGeom>
          <a:solidFill>
            <a:schemeClr val="accent1"/>
          </a:solidFill>
        </p:spPr>
        <p:txBody>
          <a:bodyPr anchor="ctr">
            <a:normAutofit/>
          </a:bodyPr>
          <a:lstStyle>
            <a:lvl1pPr algn="ctr">
              <a:defRPr sz="1800">
                <a:solidFill>
                  <a:schemeClr val="bg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17F97712-4CC3-452D-A157-BEE84E80571D}"/>
              </a:ext>
            </a:extLst>
          </p:cNvPr>
          <p:cNvSpPr>
            <a:spLocks noGrp="1"/>
          </p:cNvSpPr>
          <p:nvPr>
            <p:ph type="body" sz="quarter" idx="15"/>
          </p:nvPr>
        </p:nvSpPr>
        <p:spPr>
          <a:xfrm>
            <a:off x="695326" y="1700213"/>
            <a:ext cx="5197808"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spcAft>
                <a:spcPts val="600"/>
              </a:spcAft>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5">
            <a:extLst>
              <a:ext uri="{FF2B5EF4-FFF2-40B4-BE49-F238E27FC236}">
                <a16:creationId xmlns:a16="http://schemas.microsoft.com/office/drawing/2014/main" id="{F5F6752E-685A-46CF-8D29-A5D4E0013D21}"/>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6DD1DFD8-8A09-48BC-87A4-4F57F6D6FE1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976C9786-9794-4BE5-BBFE-4B339825F287}"/>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Title 1">
            <a:extLst>
              <a:ext uri="{FF2B5EF4-FFF2-40B4-BE49-F238E27FC236}">
                <a16:creationId xmlns:a16="http://schemas.microsoft.com/office/drawing/2014/main" id="{A9EE0658-31AB-4AA9-B241-6C41D88C9769}"/>
              </a:ext>
            </a:extLst>
          </p:cNvPr>
          <p:cNvSpPr>
            <a:spLocks noGrp="1"/>
          </p:cNvSpPr>
          <p:nvPr>
            <p:ph type="title" hasCustomPrompt="1"/>
          </p:nvPr>
        </p:nvSpPr>
        <p:spPr/>
        <p:txBody>
          <a:bodyPr/>
          <a:lstStyle/>
          <a:p>
            <a:r>
              <a:rPr lang="en-US"/>
              <a:t>to edit Master title style</a:t>
            </a:r>
            <a:endParaRPr lang="en-AU"/>
          </a:p>
        </p:txBody>
      </p:sp>
      <p:sp>
        <p:nvSpPr>
          <p:cNvPr id="6" name="Date Placeholder 5">
            <a:extLst>
              <a:ext uri="{FF2B5EF4-FFF2-40B4-BE49-F238E27FC236}">
                <a16:creationId xmlns:a16="http://schemas.microsoft.com/office/drawing/2014/main" id="{69AFECAB-12EA-4AAC-BBB9-72070BF5947B}"/>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BDEE6526-1DB9-4ECD-86C1-1BB926D7D9FA}"/>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B640CA88-D0CE-4C3C-BA4A-CB5E62584F1F}"/>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176628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with Purple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2"/>
            <a:ext cx="5400673" cy="4608513"/>
          </a:xfrm>
          <a:prstGeom prst="rect">
            <a:avLst/>
          </a:prstGeom>
          <a:solidFill>
            <a:srgbClr val="962A8B"/>
          </a:solidFill>
        </p:spPr>
        <p:txBody>
          <a:bodyPr anchor="ctr">
            <a:normAutofit/>
          </a:bodyPr>
          <a:lstStyle>
            <a:lvl1pPr algn="ctr">
              <a:defRPr sz="1800">
                <a:solidFill>
                  <a:schemeClr val="bg1"/>
                </a:solidFill>
              </a:defRPr>
            </a:lvl1pPr>
          </a:lstStyle>
          <a:p>
            <a:pPr lvl="0"/>
            <a:r>
              <a:rPr lang="en-US"/>
              <a:t>Edit Master text styles</a:t>
            </a:r>
          </a:p>
        </p:txBody>
      </p:sp>
      <p:sp>
        <p:nvSpPr>
          <p:cNvPr id="8" name="Text Placeholder 5">
            <a:extLst>
              <a:ext uri="{FF2B5EF4-FFF2-40B4-BE49-F238E27FC236}">
                <a16:creationId xmlns:a16="http://schemas.microsoft.com/office/drawing/2014/main" id="{1500BB1C-3C6B-46AF-8AA4-A4BA72712C80}"/>
              </a:ext>
            </a:extLst>
          </p:cNvPr>
          <p:cNvSpPr>
            <a:spLocks noGrp="1"/>
          </p:cNvSpPr>
          <p:nvPr>
            <p:ph type="body" sz="quarter" idx="15"/>
          </p:nvPr>
        </p:nvSpPr>
        <p:spPr>
          <a:xfrm>
            <a:off x="694800" y="1700212"/>
            <a:ext cx="5209113" cy="4608516"/>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8574EA24-97F9-47A1-937E-B8E4F532769A}"/>
              </a:ext>
            </a:extLst>
          </p:cNvPr>
          <p:cNvSpPr>
            <a:spLocks noGrp="1"/>
          </p:cNvSpPr>
          <p:nvPr>
            <p:ph type="title"/>
          </p:nvPr>
        </p:nvSpPr>
        <p:spPr/>
        <p:txBody>
          <a:bodyPr/>
          <a:lstStyle/>
          <a:p>
            <a:r>
              <a:rPr lang="en-US"/>
              <a:t>Click to edit Master title style</a:t>
            </a:r>
            <a:endParaRPr lang="en-AU"/>
          </a:p>
        </p:txBody>
      </p:sp>
      <p:sp>
        <p:nvSpPr>
          <p:cNvPr id="13" name="Text Placeholder 5">
            <a:extLst>
              <a:ext uri="{FF2B5EF4-FFF2-40B4-BE49-F238E27FC236}">
                <a16:creationId xmlns:a16="http://schemas.microsoft.com/office/drawing/2014/main" id="{B11690AC-7C51-47ED-9DD6-4A98D2E79BBF}"/>
              </a:ext>
            </a:extLst>
          </p:cNvPr>
          <p:cNvSpPr>
            <a:spLocks noGrp="1"/>
          </p:cNvSpPr>
          <p:nvPr>
            <p:ph type="body" sz="quarter" idx="19"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2" name="Rectangle 11">
            <a:extLst>
              <a:ext uri="{FF2B5EF4-FFF2-40B4-BE49-F238E27FC236}">
                <a16:creationId xmlns:a16="http://schemas.microsoft.com/office/drawing/2014/main" id="{F2CACF9F-55D3-4152-BDFF-84674C07B2B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3574170D-AC78-463A-B8E0-8E87954EAB8D}"/>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BEEBA455-94D3-4DB8-AAFA-811D610E138C}"/>
              </a:ext>
            </a:extLst>
          </p:cNvPr>
          <p:cNvSpPr>
            <a:spLocks noGrp="1"/>
          </p:cNvSpPr>
          <p:nvPr>
            <p:ph type="dt" sz="half" idx="20"/>
          </p:nvPr>
        </p:nvSpPr>
        <p:spPr bwMode="white"/>
        <p:txBody>
          <a:bodyPr/>
          <a:lstStyle/>
          <a:p>
            <a:r>
              <a:rPr lang="en-US"/>
              <a:t>[Entity Name]</a:t>
            </a:r>
            <a:endParaRPr lang="en-AU"/>
          </a:p>
        </p:txBody>
      </p:sp>
      <p:sp>
        <p:nvSpPr>
          <p:cNvPr id="3" name="Footer Placeholder 2">
            <a:extLst>
              <a:ext uri="{FF2B5EF4-FFF2-40B4-BE49-F238E27FC236}">
                <a16:creationId xmlns:a16="http://schemas.microsoft.com/office/drawing/2014/main" id="{F7DAA7FD-BD90-42A7-ADCE-A909D39619CD}"/>
              </a:ext>
            </a:extLst>
          </p:cNvPr>
          <p:cNvSpPr>
            <a:spLocks noGrp="1"/>
          </p:cNvSpPr>
          <p:nvPr>
            <p:ph type="ftr" sz="quarter" idx="21"/>
          </p:nvPr>
        </p:nvSpPr>
        <p:spPr/>
        <p:txBody>
          <a:bodyPr/>
          <a:lstStyle/>
          <a:p>
            <a:r>
              <a:rPr lang="en-AU"/>
              <a:t>[Presentation Title] | [Date]</a:t>
            </a:r>
          </a:p>
        </p:txBody>
      </p:sp>
      <p:sp>
        <p:nvSpPr>
          <p:cNvPr id="4" name="Slide Number Placeholder 3">
            <a:extLst>
              <a:ext uri="{FF2B5EF4-FFF2-40B4-BE49-F238E27FC236}">
                <a16:creationId xmlns:a16="http://schemas.microsoft.com/office/drawing/2014/main" id="{9E1DB814-0723-41E1-87CA-20F94C28B05E}"/>
              </a:ext>
            </a:extLst>
          </p:cNvPr>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62530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with Neutral 1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3" y="1700213"/>
            <a:ext cx="5400672" cy="4608515"/>
          </a:xfrm>
          <a:prstGeom prst="rect">
            <a:avLst/>
          </a:prstGeom>
          <a:solidFill>
            <a:srgbClr val="D7D1CC"/>
          </a:solidFill>
        </p:spPr>
        <p:txBody>
          <a:bodyPr anchor="ctr">
            <a:normAutofit/>
          </a:bodyPr>
          <a:lstStyle>
            <a:lvl1pPr algn="ctr">
              <a:defRPr sz="1800">
                <a:solidFill>
                  <a:schemeClr val="tx1"/>
                </a:solidFill>
              </a:defRPr>
            </a:lvl1pPr>
          </a:lstStyle>
          <a:p>
            <a:pPr lvl="0"/>
            <a:r>
              <a:rPr lang="en-US"/>
              <a:t>Edit Master text styles</a:t>
            </a:r>
          </a:p>
        </p:txBody>
      </p:sp>
      <p:sp>
        <p:nvSpPr>
          <p:cNvPr id="10" name="Text Placeholder 5">
            <a:extLst>
              <a:ext uri="{FF2B5EF4-FFF2-40B4-BE49-F238E27FC236}">
                <a16:creationId xmlns:a16="http://schemas.microsoft.com/office/drawing/2014/main" id="{643BCE34-49B7-4BA0-8263-6432C37E47F9}"/>
              </a:ext>
            </a:extLst>
          </p:cNvPr>
          <p:cNvSpPr>
            <a:spLocks noGrp="1"/>
          </p:cNvSpPr>
          <p:nvPr>
            <p:ph type="body" sz="quarter" idx="15"/>
          </p:nvPr>
        </p:nvSpPr>
        <p:spPr>
          <a:xfrm>
            <a:off x="694800" y="1700213"/>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itle 4">
            <a:extLst>
              <a:ext uri="{FF2B5EF4-FFF2-40B4-BE49-F238E27FC236}">
                <a16:creationId xmlns:a16="http://schemas.microsoft.com/office/drawing/2014/main" id="{5045A20B-3961-4824-8B5F-429563405594}"/>
              </a:ext>
            </a:extLst>
          </p:cNvPr>
          <p:cNvSpPr>
            <a:spLocks noGrp="1"/>
          </p:cNvSpPr>
          <p:nvPr>
            <p:ph type="title"/>
          </p:nvPr>
        </p:nvSpPr>
        <p:spPr/>
        <p:txBody>
          <a:bodyPr/>
          <a:lstStyle/>
          <a:p>
            <a:r>
              <a:rPr lang="en-US"/>
              <a:t>Click to edit Master title style</a:t>
            </a:r>
            <a:endParaRPr lang="en-AU"/>
          </a:p>
        </p:txBody>
      </p:sp>
      <p:sp>
        <p:nvSpPr>
          <p:cNvPr id="9" name="Text Placeholder 5">
            <a:extLst>
              <a:ext uri="{FF2B5EF4-FFF2-40B4-BE49-F238E27FC236}">
                <a16:creationId xmlns:a16="http://schemas.microsoft.com/office/drawing/2014/main" id="{DB36345A-6B2C-4967-909A-6BAA4D16DEDF}"/>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1" name="Rectangle 10">
            <a:extLst>
              <a:ext uri="{FF2B5EF4-FFF2-40B4-BE49-F238E27FC236}">
                <a16:creationId xmlns:a16="http://schemas.microsoft.com/office/drawing/2014/main" id="{2DA7A291-5EAC-486D-928E-F46ED8B55AD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CD6EAF7D-7C9B-4789-AC1C-A7AF349D1D2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6" name="Date Placeholder 5">
            <a:extLst>
              <a:ext uri="{FF2B5EF4-FFF2-40B4-BE49-F238E27FC236}">
                <a16:creationId xmlns:a16="http://schemas.microsoft.com/office/drawing/2014/main" id="{B7E5C78F-E1DA-41DF-B969-597539E60F5D}"/>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F8E8DCA5-91C8-4DF9-B37E-735B2EA5D36B}"/>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BFFC83A9-C0D2-49A3-AC00-E1A4A64271B0}"/>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1947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5" y="1143405"/>
            <a:ext cx="10728647" cy="1296144"/>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a:xfrm>
            <a:off x="695306" y="2553954"/>
            <a:ext cx="10737592" cy="2675249"/>
          </a:xfrm>
          <a:prstGeom prst="rect">
            <a:avLst/>
          </a:prstGeom>
          <a:noFill/>
        </p:spPr>
        <p:txBody>
          <a:bodyPr>
            <a:normAutofit/>
          </a:bodyPr>
          <a:lstStyle>
            <a:lvl1pPr marL="0" indent="0">
              <a:lnSpc>
                <a:spcPts val="3240"/>
              </a:lnSpc>
              <a:buNone/>
              <a:defRPr sz="2700">
                <a:solidFill>
                  <a:schemeClr val="bg1"/>
                </a:solidFill>
              </a:defRPr>
            </a:lvl1pPr>
          </a:lstStyle>
          <a:p>
            <a:pPr lvl="0"/>
            <a:r>
              <a:rPr lang="en-US"/>
              <a:t>[Subtitle]</a:t>
            </a:r>
          </a:p>
        </p:txBody>
      </p:sp>
      <p:sp>
        <p:nvSpPr>
          <p:cNvPr id="3" name="Rectangle 2">
            <a:extLst>
              <a:ext uri="{FF2B5EF4-FFF2-40B4-BE49-F238E27FC236}">
                <a16:creationId xmlns:a16="http://schemas.microsoft.com/office/drawing/2014/main" id="{19933EA7-FE92-4C6D-8733-61E671888999}"/>
              </a:ext>
            </a:extLst>
          </p:cNvPr>
          <p:cNvSpPr/>
          <p:nvPr userDrawn="1"/>
        </p:nvSpPr>
        <p:spPr bwMode="ltGray">
          <a:xfrm>
            <a:off x="2" y="0"/>
            <a:ext cx="12191999" cy="9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16" name="Picture 15">
            <a:extLst>
              <a:ext uri="{FF2B5EF4-FFF2-40B4-BE49-F238E27FC236}">
                <a16:creationId xmlns:a16="http://schemas.microsoft.com/office/drawing/2014/main" id="{D93FA41E-EFD5-45E8-BE8D-8CAB28F4BDD2}"/>
              </a:ext>
            </a:extLst>
          </p:cNvPr>
          <p:cNvPicPr>
            <a:picLocks noChangeAspect="1"/>
          </p:cNvPicPr>
          <p:nvPr userDrawn="1"/>
        </p:nvPicPr>
        <p:blipFill>
          <a:blip r:embed="rId3"/>
          <a:stretch>
            <a:fillRect/>
          </a:stretch>
        </p:blipFill>
        <p:spPr>
          <a:xfrm>
            <a:off x="704849" y="234886"/>
            <a:ext cx="2988000" cy="452585"/>
          </a:xfrm>
          <a:prstGeom prst="rect">
            <a:avLst/>
          </a:prstGeom>
        </p:spPr>
      </p:pic>
      <p:sp>
        <p:nvSpPr>
          <p:cNvPr id="5" name="TextBox 4">
            <a:extLst>
              <a:ext uri="{FF2B5EF4-FFF2-40B4-BE49-F238E27FC236}">
                <a16:creationId xmlns:a16="http://schemas.microsoft.com/office/drawing/2014/main" id="{FDDADB43-ED09-48C5-A41D-5E4BDF72C85E}"/>
              </a:ext>
            </a:extLst>
          </p:cNvPr>
          <p:cNvSpPr txBox="1"/>
          <p:nvPr userDrawn="1"/>
        </p:nvSpPr>
        <p:spPr>
          <a:xfrm>
            <a:off x="1" y="-1586050"/>
            <a:ext cx="7632171" cy="1384995"/>
          </a:xfrm>
          <a:prstGeom prst="rect">
            <a:avLst/>
          </a:prstGeom>
          <a:solidFill>
            <a:schemeClr val="accent1"/>
          </a:solidFill>
        </p:spPr>
        <p:txBody>
          <a:bodyPr wrap="square" rtlCol="0">
            <a:spAutoFit/>
          </a:bodyPr>
          <a:lstStyle/>
          <a:p>
            <a:r>
              <a:rPr lang="en-AU" sz="1400">
                <a:solidFill>
                  <a:schemeClr val="bg1"/>
                </a:solidFill>
              </a:rPr>
              <a:t>For this slide design, you can choose your own image </a:t>
            </a:r>
            <a:br>
              <a:rPr lang="en-AU" sz="1400">
                <a:solidFill>
                  <a:schemeClr val="bg1"/>
                </a:solidFill>
              </a:rPr>
            </a:br>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‘Picture’ is already selected</a:t>
            </a:r>
          </a:p>
          <a:p>
            <a:r>
              <a:rPr lang="en-US" sz="1400">
                <a:solidFill>
                  <a:schemeClr val="bg1"/>
                </a:solidFill>
              </a:rPr>
              <a:t>Go to the ‘File’ button and select another image</a:t>
            </a:r>
          </a:p>
          <a:p>
            <a:r>
              <a:rPr lang="en-US" sz="1400">
                <a:solidFill>
                  <a:schemeClr val="bg1"/>
                </a:solidFill>
              </a:rPr>
              <a:t>Change text </a:t>
            </a:r>
            <a:r>
              <a:rPr lang="en-US" sz="1400" err="1">
                <a:solidFill>
                  <a:schemeClr val="bg1"/>
                </a:solidFill>
              </a:rPr>
              <a:t>colour</a:t>
            </a:r>
            <a:r>
              <a:rPr lang="en-US" sz="1400">
                <a:solidFill>
                  <a:schemeClr val="bg1"/>
                </a:solidFill>
              </a:rPr>
              <a:t> as necessary to suit the image</a:t>
            </a:r>
            <a:endParaRPr lang="en-AU" sz="1400">
              <a:solidFill>
                <a:schemeClr val="bg1"/>
              </a:solidFill>
            </a:endParaRPr>
          </a:p>
        </p:txBody>
      </p:sp>
      <p:sp>
        <p:nvSpPr>
          <p:cNvPr id="11" name="Right Triangle 3">
            <a:extLst>
              <a:ext uri="{FF2B5EF4-FFF2-40B4-BE49-F238E27FC236}">
                <a16:creationId xmlns:a16="http://schemas.microsoft.com/office/drawing/2014/main" id="{5A5C0481-15B5-4619-B80D-C8C9ABD7F904}"/>
              </a:ext>
            </a:extLst>
          </p:cNvPr>
          <p:cNvSpPr/>
          <p:nvPr userDrawn="1"/>
        </p:nvSpPr>
        <p:spPr bwMode="invGray">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9" name="Graphic 1">
            <a:extLst>
              <a:ext uri="{FF2B5EF4-FFF2-40B4-BE49-F238E27FC236}">
                <a16:creationId xmlns:a16="http://schemas.microsoft.com/office/drawing/2014/main" id="{84EF10FC-E046-43D3-9897-04BE4FF5A176}"/>
              </a:ext>
            </a:extLst>
          </p:cNvPr>
          <p:cNvSpPr/>
          <p:nvPr userDrawn="1"/>
        </p:nvSpPr>
        <p:spPr bwMode="invGray">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4613508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with Neutral 2 Bloc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50BF09EC-4B00-4B1E-B06B-0D0F89DA05A2}"/>
              </a:ext>
            </a:extLst>
          </p:cNvPr>
          <p:cNvSpPr>
            <a:spLocks noGrp="1"/>
          </p:cNvSpPr>
          <p:nvPr>
            <p:ph type="body" sz="quarter" idx="14"/>
          </p:nvPr>
        </p:nvSpPr>
        <p:spPr>
          <a:xfrm>
            <a:off x="6096002" y="1700213"/>
            <a:ext cx="5400673" cy="4608512"/>
          </a:xfrm>
          <a:prstGeom prst="rect">
            <a:avLst/>
          </a:prstGeom>
          <a:solidFill>
            <a:srgbClr val="999490"/>
          </a:solidFill>
        </p:spPr>
        <p:txBody>
          <a:bodyPr anchor="ctr">
            <a:normAutofit/>
          </a:bodyPr>
          <a:lstStyle>
            <a:lvl1pPr algn="ctr">
              <a:defRPr sz="1800">
                <a:solidFill>
                  <a:schemeClr val="bg1"/>
                </a:solidFill>
              </a:defRPr>
            </a:lvl1pPr>
          </a:lstStyle>
          <a:p>
            <a:pPr lvl="0"/>
            <a:r>
              <a:rPr lang="en-US"/>
              <a:t>Edit Master text styles</a:t>
            </a:r>
          </a:p>
        </p:txBody>
      </p:sp>
      <p:sp>
        <p:nvSpPr>
          <p:cNvPr id="9" name="Text Placeholder 5">
            <a:extLst>
              <a:ext uri="{FF2B5EF4-FFF2-40B4-BE49-F238E27FC236}">
                <a16:creationId xmlns:a16="http://schemas.microsoft.com/office/drawing/2014/main" id="{00D8A284-12F0-43E7-820E-1E72AC40E17F}"/>
              </a:ext>
            </a:extLst>
          </p:cNvPr>
          <p:cNvSpPr>
            <a:spLocks noGrp="1"/>
          </p:cNvSpPr>
          <p:nvPr>
            <p:ph type="body" sz="quarter" idx="15"/>
          </p:nvPr>
        </p:nvSpPr>
        <p:spPr>
          <a:xfrm>
            <a:off x="694800" y="1700212"/>
            <a:ext cx="5209113" cy="4608515"/>
          </a:xfrm>
          <a:prstGeom prst="rect">
            <a:avLst/>
          </a:prstGeom>
        </p:spPr>
        <p:txBody>
          <a:bodyPr/>
          <a:lstStyle>
            <a:lvl1pPr>
              <a:lnSpc>
                <a:spcPct val="100000"/>
              </a:lnSpc>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F3255835-9B81-4FE6-A19A-BDEACE6D532E}"/>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FE5F36F7-9D4E-4EA5-882E-DEDD94B59C30}"/>
              </a:ext>
            </a:extLst>
          </p:cNvPr>
          <p:cNvSpPr>
            <a:spLocks noGrp="1"/>
          </p:cNvSpPr>
          <p:nvPr>
            <p:ph type="body" sz="quarter" idx="17"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13000394-8C62-4535-AFCB-49065079CFAF}"/>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3" name="Picture 12">
            <a:extLst>
              <a:ext uri="{FF2B5EF4-FFF2-40B4-BE49-F238E27FC236}">
                <a16:creationId xmlns:a16="http://schemas.microsoft.com/office/drawing/2014/main" id="{A9739123-EB1E-4E5F-B70D-F7DEE2CEE7E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9C8F0C86-E17F-4FB6-93F4-7CD03DCBD834}"/>
              </a:ext>
            </a:extLst>
          </p:cNvPr>
          <p:cNvSpPr>
            <a:spLocks noGrp="1"/>
          </p:cNvSpPr>
          <p:nvPr>
            <p:ph type="dt" sz="half" idx="18"/>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16DA6B27-3249-4E2E-BD52-822F0E96F786}"/>
              </a:ext>
            </a:extLst>
          </p:cNvPr>
          <p:cNvSpPr>
            <a:spLocks noGrp="1"/>
          </p:cNvSpPr>
          <p:nvPr>
            <p:ph type="ftr" sz="quarter" idx="19"/>
          </p:nvPr>
        </p:nvSpPr>
        <p:spPr/>
        <p:txBody>
          <a:bodyPr/>
          <a:lstStyle/>
          <a:p>
            <a:r>
              <a:rPr lang="en-AU"/>
              <a:t>[Presentation Title] | [Date]</a:t>
            </a:r>
          </a:p>
        </p:txBody>
      </p:sp>
      <p:sp>
        <p:nvSpPr>
          <p:cNvPr id="12" name="Slide Number Placeholder 11">
            <a:extLst>
              <a:ext uri="{FF2B5EF4-FFF2-40B4-BE49-F238E27FC236}">
                <a16:creationId xmlns:a16="http://schemas.microsoft.com/office/drawing/2014/main" id="{D28ACE60-DF21-472F-8FF6-A086BB2C1141}"/>
              </a:ext>
            </a:extLst>
          </p:cNvPr>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18492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Pullouts">
    <p:spTree>
      <p:nvGrpSpPr>
        <p:cNvPr id="1" name=""/>
        <p:cNvGrpSpPr/>
        <p:nvPr/>
      </p:nvGrpSpPr>
      <p:grpSpPr>
        <a:xfrm>
          <a:off x="0" y="0"/>
          <a:ext cx="0" cy="0"/>
          <a:chOff x="0" y="0"/>
          <a:chExt cx="0" cy="0"/>
        </a:xfrm>
      </p:grpSpPr>
      <p:sp>
        <p:nvSpPr>
          <p:cNvPr id="13" name="Text Placeholder 6">
            <a:extLst>
              <a:ext uri="{FF2B5EF4-FFF2-40B4-BE49-F238E27FC236}">
                <a16:creationId xmlns:a16="http://schemas.microsoft.com/office/drawing/2014/main" id="{EA75515C-08B2-490C-B8D9-273E0B4B793E}"/>
              </a:ext>
            </a:extLst>
          </p:cNvPr>
          <p:cNvSpPr>
            <a:spLocks noGrp="1"/>
          </p:cNvSpPr>
          <p:nvPr>
            <p:ph type="body" sz="quarter" idx="21" hasCustomPrompt="1"/>
          </p:nvPr>
        </p:nvSpPr>
        <p:spPr>
          <a:xfrm>
            <a:off x="8112127" y="1700213"/>
            <a:ext cx="3384548" cy="4615710"/>
          </a:xfrm>
          <a:prstGeom prst="rect">
            <a:avLst/>
          </a:prstGeom>
          <a:solidFill>
            <a:schemeClr val="accent1"/>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6" name="Title 5">
            <a:extLst>
              <a:ext uri="{FF2B5EF4-FFF2-40B4-BE49-F238E27FC236}">
                <a16:creationId xmlns:a16="http://schemas.microsoft.com/office/drawing/2014/main" id="{7DA12390-A044-4D48-96A4-00A2D51D906B}"/>
              </a:ext>
            </a:extLst>
          </p:cNvPr>
          <p:cNvSpPr>
            <a:spLocks noGrp="1"/>
          </p:cNvSpPr>
          <p:nvPr>
            <p:ph type="title"/>
          </p:nvPr>
        </p:nvSpPr>
        <p:spPr/>
        <p:txBody>
          <a:bodyPr/>
          <a:lstStyle/>
          <a:p>
            <a:r>
              <a:rPr lang="en-US"/>
              <a:t>Click to edit Master title style</a:t>
            </a:r>
            <a:endParaRPr lang="en-AU"/>
          </a:p>
        </p:txBody>
      </p:sp>
      <p:sp>
        <p:nvSpPr>
          <p:cNvPr id="11" name="Text Placeholder 5">
            <a:extLst>
              <a:ext uri="{FF2B5EF4-FFF2-40B4-BE49-F238E27FC236}">
                <a16:creationId xmlns:a16="http://schemas.microsoft.com/office/drawing/2014/main" id="{60070F8D-A181-4941-8E6E-89B3B6A120EA}"/>
              </a:ext>
            </a:extLst>
          </p:cNvPr>
          <p:cNvSpPr>
            <a:spLocks noGrp="1"/>
          </p:cNvSpPr>
          <p:nvPr>
            <p:ph type="body" sz="quarter" idx="18"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Text Placeholder 6">
            <a:extLst>
              <a:ext uri="{FF2B5EF4-FFF2-40B4-BE49-F238E27FC236}">
                <a16:creationId xmlns:a16="http://schemas.microsoft.com/office/drawing/2014/main" id="{5A8D97C9-2BD4-40D2-8A9C-5D0FDC041E5C}"/>
              </a:ext>
            </a:extLst>
          </p:cNvPr>
          <p:cNvSpPr>
            <a:spLocks noGrp="1"/>
          </p:cNvSpPr>
          <p:nvPr>
            <p:ph type="body" sz="quarter" idx="19" hasCustomPrompt="1"/>
          </p:nvPr>
        </p:nvSpPr>
        <p:spPr>
          <a:xfrm>
            <a:off x="695328" y="1700213"/>
            <a:ext cx="3384548" cy="4615710"/>
          </a:xfrm>
          <a:prstGeom prst="rect">
            <a:avLst/>
          </a:prstGeom>
          <a:solidFill>
            <a:srgbClr val="962A8B"/>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2" name="Text Placeholder 6">
            <a:extLst>
              <a:ext uri="{FF2B5EF4-FFF2-40B4-BE49-F238E27FC236}">
                <a16:creationId xmlns:a16="http://schemas.microsoft.com/office/drawing/2014/main" id="{2409A6CC-1C55-4870-8E22-205BA52568D4}"/>
              </a:ext>
            </a:extLst>
          </p:cNvPr>
          <p:cNvSpPr>
            <a:spLocks noGrp="1"/>
          </p:cNvSpPr>
          <p:nvPr>
            <p:ph type="body" sz="quarter" idx="20" hasCustomPrompt="1"/>
          </p:nvPr>
        </p:nvSpPr>
        <p:spPr>
          <a:xfrm>
            <a:off x="4387255" y="1692905"/>
            <a:ext cx="3384548" cy="4615710"/>
          </a:xfrm>
          <a:prstGeom prst="rect">
            <a:avLst/>
          </a:prstGeom>
          <a:solidFill>
            <a:srgbClr val="999490"/>
          </a:solidFill>
        </p:spPr>
        <p:txBody>
          <a:bodyPr lIns="180000" tIns="108000" rIns="180000" bIns="180000" anchor="t">
            <a:normAutofit/>
          </a:bodyPr>
          <a:lstStyle>
            <a:lvl1pPr marL="285750" indent="-285750" algn="l">
              <a:buClr>
                <a:schemeClr val="bg1"/>
              </a:buClr>
              <a:buFont typeface="Arial" panose="020B0604020202020204" pitchFamily="34" charset="0"/>
              <a:buChar char="•"/>
              <a:defRPr sz="1400">
                <a:solidFill>
                  <a:schemeClr val="bg1"/>
                </a:solidFill>
              </a:defRPr>
            </a:lvl1pPr>
          </a:lstStyle>
          <a:p>
            <a:pPr lvl="0"/>
            <a:r>
              <a:rPr lang="en-AU"/>
              <a:t>[Enter text – You can change the colour of this placeholder under the ‘Shape fill’ menu]</a:t>
            </a:r>
          </a:p>
        </p:txBody>
      </p:sp>
      <p:sp>
        <p:nvSpPr>
          <p:cNvPr id="14" name="Rectangle 13">
            <a:extLst>
              <a:ext uri="{FF2B5EF4-FFF2-40B4-BE49-F238E27FC236}">
                <a16:creationId xmlns:a16="http://schemas.microsoft.com/office/drawing/2014/main" id="{1E1AC039-02E7-49D5-B557-F29BDF128A9E}"/>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6" name="Picture 15">
            <a:extLst>
              <a:ext uri="{FF2B5EF4-FFF2-40B4-BE49-F238E27FC236}">
                <a16:creationId xmlns:a16="http://schemas.microsoft.com/office/drawing/2014/main" id="{7AE48569-D32E-4698-B1DF-F6D3A1B423B0}"/>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2" name="Date Placeholder 1">
            <a:extLst>
              <a:ext uri="{FF2B5EF4-FFF2-40B4-BE49-F238E27FC236}">
                <a16:creationId xmlns:a16="http://schemas.microsoft.com/office/drawing/2014/main" id="{0E118496-7854-4AD0-8A2D-922EA1AA164D}"/>
              </a:ext>
            </a:extLst>
          </p:cNvPr>
          <p:cNvSpPr>
            <a:spLocks noGrp="1"/>
          </p:cNvSpPr>
          <p:nvPr>
            <p:ph type="dt" sz="half" idx="22"/>
          </p:nvPr>
        </p:nvSpPr>
        <p:spPr bwMode="white"/>
        <p:txBody>
          <a:bodyPr/>
          <a:lstStyle/>
          <a:p>
            <a:r>
              <a:rPr lang="en-US"/>
              <a:t>[Entity Name]</a:t>
            </a:r>
            <a:endParaRPr lang="en-AU"/>
          </a:p>
        </p:txBody>
      </p:sp>
      <p:sp>
        <p:nvSpPr>
          <p:cNvPr id="7" name="Footer Placeholder 6">
            <a:extLst>
              <a:ext uri="{FF2B5EF4-FFF2-40B4-BE49-F238E27FC236}">
                <a16:creationId xmlns:a16="http://schemas.microsoft.com/office/drawing/2014/main" id="{CB490FF1-595C-4C0F-8493-0452D9413FEC}"/>
              </a:ext>
            </a:extLst>
          </p:cNvPr>
          <p:cNvSpPr>
            <a:spLocks noGrp="1"/>
          </p:cNvSpPr>
          <p:nvPr>
            <p:ph type="ftr" sz="quarter" idx="2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991171E7-B6F7-4135-91FD-8404DE6A1A00}"/>
              </a:ext>
            </a:extLst>
          </p:cNvPr>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42731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ulti-layout 1">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C06D0029-C709-49E4-ADBE-DE71FBF91E19}"/>
              </a:ext>
            </a:extLst>
          </p:cNvPr>
          <p:cNvSpPr>
            <a:spLocks noGrp="1"/>
          </p:cNvSpPr>
          <p:nvPr>
            <p:ph sz="quarter" idx="15"/>
          </p:nvPr>
        </p:nvSpPr>
        <p:spPr>
          <a:xfrm>
            <a:off x="694800" y="3593712"/>
            <a:ext cx="5198533" cy="2715015"/>
          </a:xfrm>
          <a:prstGeom prst="rect">
            <a:avLst/>
          </a:prstGeom>
        </p:spPr>
        <p:txBody>
          <a:bodyPr/>
          <a:lstStyle>
            <a:lvl1pPr>
              <a:defRPr lang="en-US" dirty="0" smtClean="0"/>
            </a:lvl1pPr>
            <a:lvl2pPr>
              <a:defRPr lang="en-US" dirty="0" smtClean="0"/>
            </a:lvl2pPr>
            <a:lvl3pPr>
              <a:defRPr lang="en-US" dirty="0" smtClean="0"/>
            </a:lvl3pPr>
            <a:lvl4pPr>
              <a:defRPr lang="en-US" dirty="0" smtClean="0"/>
            </a:lvl4pPr>
            <a:lvl5pPr>
              <a:defRPr lang="en-US" dirty="0" smtClean="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Content Placeholder 13">
            <a:extLst>
              <a:ext uri="{FF2B5EF4-FFF2-40B4-BE49-F238E27FC236}">
                <a16:creationId xmlns:a16="http://schemas.microsoft.com/office/drawing/2014/main" id="{842AA681-0A5C-4843-AFF7-8900ED2A6D68}"/>
              </a:ext>
            </a:extLst>
          </p:cNvPr>
          <p:cNvSpPr>
            <a:spLocks noGrp="1"/>
          </p:cNvSpPr>
          <p:nvPr>
            <p:ph sz="quarter" idx="16" hasCustomPrompt="1"/>
          </p:nvPr>
        </p:nvSpPr>
        <p:spPr>
          <a:xfrm>
            <a:off x="6288618" y="2024810"/>
            <a:ext cx="5198400" cy="2427894"/>
          </a:xfrm>
          <a:prstGeom prst="rect">
            <a:avLst/>
          </a:prstGeom>
        </p:spPr>
        <p:txBody>
          <a:bodyPr/>
          <a:lstStyle>
            <a:lvl1pPr>
              <a:defRPr/>
            </a:lvl1pPr>
          </a:lstStyle>
          <a:p>
            <a:pPr lvl="0"/>
            <a:r>
              <a:rPr lang="en-US"/>
              <a:t> </a:t>
            </a:r>
            <a:endParaRPr lang="en-AU"/>
          </a:p>
        </p:txBody>
      </p:sp>
      <p:sp>
        <p:nvSpPr>
          <p:cNvPr id="16" name="Content Placeholder 11">
            <a:extLst>
              <a:ext uri="{FF2B5EF4-FFF2-40B4-BE49-F238E27FC236}">
                <a16:creationId xmlns:a16="http://schemas.microsoft.com/office/drawing/2014/main" id="{C1A5F930-F83B-4616-AC17-D7231CE87421}"/>
              </a:ext>
            </a:extLst>
          </p:cNvPr>
          <p:cNvSpPr>
            <a:spLocks noGrp="1"/>
          </p:cNvSpPr>
          <p:nvPr>
            <p:ph sz="quarter" idx="17"/>
          </p:nvPr>
        </p:nvSpPr>
        <p:spPr>
          <a:xfrm>
            <a:off x="6288619" y="4602158"/>
            <a:ext cx="5198533" cy="1700191"/>
          </a:xfrm>
          <a:prstGeom prst="rect">
            <a:avLst/>
          </a:prstGeo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6" name="Text Placeholder 5">
            <a:extLst>
              <a:ext uri="{FF2B5EF4-FFF2-40B4-BE49-F238E27FC236}">
                <a16:creationId xmlns:a16="http://schemas.microsoft.com/office/drawing/2014/main" id="{0ABFF14A-9BDE-42F0-AA14-E13CCFE3E4FE}"/>
              </a:ext>
            </a:extLst>
          </p:cNvPr>
          <p:cNvSpPr>
            <a:spLocks noGrp="1"/>
          </p:cNvSpPr>
          <p:nvPr>
            <p:ph type="body" sz="quarter" idx="18"/>
          </p:nvPr>
        </p:nvSpPr>
        <p:spPr>
          <a:xfrm>
            <a:off x="694800" y="1700808"/>
            <a:ext cx="5198532" cy="1743450"/>
          </a:xfrm>
          <a:prstGeom prst="rect">
            <a:avLst/>
          </a:prstGeom>
        </p:spPr>
        <p:txBody>
          <a:bodyPr/>
          <a:lstStyle/>
          <a:p>
            <a:pPr lvl="0"/>
            <a:r>
              <a:rPr lang="en-US"/>
              <a:t>Edit Master text styles</a:t>
            </a:r>
          </a:p>
        </p:txBody>
      </p:sp>
      <p:sp>
        <p:nvSpPr>
          <p:cNvPr id="13" name="Content Placeholder 11">
            <a:extLst>
              <a:ext uri="{FF2B5EF4-FFF2-40B4-BE49-F238E27FC236}">
                <a16:creationId xmlns:a16="http://schemas.microsoft.com/office/drawing/2014/main" id="{47FC4A52-417F-4863-97DD-E656EA43AC92}"/>
              </a:ext>
            </a:extLst>
          </p:cNvPr>
          <p:cNvSpPr>
            <a:spLocks noGrp="1"/>
          </p:cNvSpPr>
          <p:nvPr>
            <p:ph sz="quarter" idx="19" hasCustomPrompt="1"/>
          </p:nvPr>
        </p:nvSpPr>
        <p:spPr>
          <a:xfrm>
            <a:off x="6288619" y="1700809"/>
            <a:ext cx="5198533" cy="324000"/>
          </a:xfrm>
          <a:prstGeom prst="rect">
            <a:avLst/>
          </a:prstGeom>
        </p:spPr>
        <p:txBody>
          <a:bodyPr>
            <a:normAutofit/>
          </a:bodyPr>
          <a:lstStyle>
            <a:lvl5pPr>
              <a:defRPr lang="en-AU" sz="2000" b="1" dirty="0"/>
            </a:lvl5pPr>
          </a:lstStyle>
          <a:p>
            <a:pPr lvl="4"/>
            <a:r>
              <a:rPr lang="en-US"/>
              <a:t>Fifth level</a:t>
            </a:r>
            <a:endParaRPr lang="en-AU"/>
          </a:p>
        </p:txBody>
      </p:sp>
      <p:sp>
        <p:nvSpPr>
          <p:cNvPr id="7" name="Title 6">
            <a:extLst>
              <a:ext uri="{FF2B5EF4-FFF2-40B4-BE49-F238E27FC236}">
                <a16:creationId xmlns:a16="http://schemas.microsoft.com/office/drawing/2014/main" id="{5A696586-6988-4D6B-BE2D-2C0EDF447A61}"/>
              </a:ext>
            </a:extLst>
          </p:cNvPr>
          <p:cNvSpPr>
            <a:spLocks noGrp="1"/>
          </p:cNvSpPr>
          <p:nvPr>
            <p:ph type="title"/>
          </p:nvPr>
        </p:nvSpPr>
        <p:spPr/>
        <p:txBody>
          <a:bodyPr/>
          <a:lstStyle/>
          <a:p>
            <a:r>
              <a:rPr lang="en-US"/>
              <a:t>Click to edit Master title style</a:t>
            </a:r>
            <a:endParaRPr lang="en-AU"/>
          </a:p>
        </p:txBody>
      </p:sp>
      <p:sp>
        <p:nvSpPr>
          <p:cNvPr id="15" name="Text Placeholder 5">
            <a:extLst>
              <a:ext uri="{FF2B5EF4-FFF2-40B4-BE49-F238E27FC236}">
                <a16:creationId xmlns:a16="http://schemas.microsoft.com/office/drawing/2014/main" id="{14229EC4-696A-4791-8EB0-396DF61F7A28}"/>
              </a:ext>
            </a:extLst>
          </p:cNvPr>
          <p:cNvSpPr>
            <a:spLocks noGrp="1"/>
          </p:cNvSpPr>
          <p:nvPr>
            <p:ph type="body" sz="quarter" idx="23"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7" name="Rectangle 16">
            <a:extLst>
              <a:ext uri="{FF2B5EF4-FFF2-40B4-BE49-F238E27FC236}">
                <a16:creationId xmlns:a16="http://schemas.microsoft.com/office/drawing/2014/main" id="{FB3B4A2E-6294-4DC9-8779-3231A7E9B5C2}"/>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9" name="Picture 18">
            <a:extLst>
              <a:ext uri="{FF2B5EF4-FFF2-40B4-BE49-F238E27FC236}">
                <a16:creationId xmlns:a16="http://schemas.microsoft.com/office/drawing/2014/main" id="{4BCAB502-16F2-4A19-97A1-C081D226597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41F506F8-588F-4C50-8AA3-03099347931D}"/>
              </a:ext>
            </a:extLst>
          </p:cNvPr>
          <p:cNvSpPr>
            <a:spLocks noGrp="1"/>
          </p:cNvSpPr>
          <p:nvPr>
            <p:ph type="dt" sz="half" idx="24"/>
          </p:nvPr>
        </p:nvSpPr>
        <p:spPr bwMode="white"/>
        <p:txBody>
          <a:bodyPr/>
          <a:lstStyle/>
          <a:p>
            <a:r>
              <a:rPr lang="en-US"/>
              <a:t>[Entity Name]</a:t>
            </a:r>
            <a:endParaRPr lang="en-AU"/>
          </a:p>
        </p:txBody>
      </p:sp>
      <p:sp>
        <p:nvSpPr>
          <p:cNvPr id="8" name="Footer Placeholder 7">
            <a:extLst>
              <a:ext uri="{FF2B5EF4-FFF2-40B4-BE49-F238E27FC236}">
                <a16:creationId xmlns:a16="http://schemas.microsoft.com/office/drawing/2014/main" id="{CEC400A7-6A57-42A4-9CC7-26ED632D030D}"/>
              </a:ext>
            </a:extLst>
          </p:cNvPr>
          <p:cNvSpPr>
            <a:spLocks noGrp="1"/>
          </p:cNvSpPr>
          <p:nvPr>
            <p:ph type="ftr" sz="quarter" idx="25"/>
          </p:nvPr>
        </p:nvSpPr>
        <p:spPr/>
        <p:txBody>
          <a:bodyPr/>
          <a:lstStyle/>
          <a:p>
            <a:r>
              <a:rPr lang="en-AU"/>
              <a:t>[Presentation Title] | [Date]</a:t>
            </a:r>
          </a:p>
        </p:txBody>
      </p:sp>
      <p:sp>
        <p:nvSpPr>
          <p:cNvPr id="9" name="Slide Number Placeholder 8">
            <a:extLst>
              <a:ext uri="{FF2B5EF4-FFF2-40B4-BE49-F238E27FC236}">
                <a16:creationId xmlns:a16="http://schemas.microsoft.com/office/drawing/2014/main" id="{4BD824B6-391C-442D-8A27-0B268DB3667B}"/>
              </a:ext>
            </a:extLst>
          </p:cNvPr>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2269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ulti-layout 2">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680838C-6DDD-4367-8C7B-8D49AA3A036A}"/>
              </a:ext>
            </a:extLst>
          </p:cNvPr>
          <p:cNvSpPr>
            <a:spLocks noGrp="1"/>
          </p:cNvSpPr>
          <p:nvPr>
            <p:ph sz="quarter" idx="19" hasCustomPrompt="1"/>
          </p:nvPr>
        </p:nvSpPr>
        <p:spPr>
          <a:xfrm>
            <a:off x="6286500" y="2677684"/>
            <a:ext cx="5219998" cy="1615411"/>
          </a:xfrm>
          <a:prstGeom prst="rect">
            <a:avLst/>
          </a:prstGeom>
        </p:spPr>
        <p:txBody>
          <a:bodyPr/>
          <a:lstStyle/>
          <a:p>
            <a:pPr lvl="0"/>
            <a:r>
              <a:rPr lang="en-AU"/>
              <a:t> </a:t>
            </a:r>
          </a:p>
        </p:txBody>
      </p:sp>
      <p:sp>
        <p:nvSpPr>
          <p:cNvPr id="20" name="Content Placeholder 18">
            <a:extLst>
              <a:ext uri="{FF2B5EF4-FFF2-40B4-BE49-F238E27FC236}">
                <a16:creationId xmlns:a16="http://schemas.microsoft.com/office/drawing/2014/main" id="{8C9CC71C-D628-4B8C-8AB1-D318B0D686CF}"/>
              </a:ext>
            </a:extLst>
          </p:cNvPr>
          <p:cNvSpPr>
            <a:spLocks noGrp="1"/>
          </p:cNvSpPr>
          <p:nvPr>
            <p:ph sz="quarter" idx="20" hasCustomPrompt="1"/>
          </p:nvPr>
        </p:nvSpPr>
        <p:spPr>
          <a:xfrm>
            <a:off x="6286500" y="4694142"/>
            <a:ext cx="5219996" cy="1615178"/>
          </a:xfrm>
          <a:prstGeom prst="rect">
            <a:avLst/>
          </a:prstGeom>
        </p:spPr>
        <p:txBody>
          <a:bodyPr/>
          <a:lstStyle>
            <a:lvl1pPr>
              <a:defRPr/>
            </a:lvl1pPr>
          </a:lstStyle>
          <a:p>
            <a:pPr lvl="0"/>
            <a:r>
              <a:rPr lang="en-US"/>
              <a:t> </a:t>
            </a:r>
            <a:endParaRPr lang="en-AU"/>
          </a:p>
        </p:txBody>
      </p:sp>
      <p:sp>
        <p:nvSpPr>
          <p:cNvPr id="12" name="Text Placeholder 5">
            <a:extLst>
              <a:ext uri="{FF2B5EF4-FFF2-40B4-BE49-F238E27FC236}">
                <a16:creationId xmlns:a16="http://schemas.microsoft.com/office/drawing/2014/main" id="{47EF0A71-527C-4177-BD73-0A32F4F3B7C2}"/>
              </a:ext>
            </a:extLst>
          </p:cNvPr>
          <p:cNvSpPr>
            <a:spLocks noGrp="1"/>
          </p:cNvSpPr>
          <p:nvPr>
            <p:ph type="body" sz="quarter" idx="25"/>
          </p:nvPr>
        </p:nvSpPr>
        <p:spPr>
          <a:xfrm>
            <a:off x="6286500" y="2279659"/>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14" name="Text Placeholder 5">
            <a:extLst>
              <a:ext uri="{FF2B5EF4-FFF2-40B4-BE49-F238E27FC236}">
                <a16:creationId xmlns:a16="http://schemas.microsoft.com/office/drawing/2014/main" id="{FFFB469D-AB37-445A-8C5C-9EDAC47CC608}"/>
              </a:ext>
            </a:extLst>
          </p:cNvPr>
          <p:cNvSpPr>
            <a:spLocks noGrp="1"/>
          </p:cNvSpPr>
          <p:nvPr>
            <p:ph type="body" sz="quarter" idx="26"/>
          </p:nvPr>
        </p:nvSpPr>
        <p:spPr>
          <a:xfrm>
            <a:off x="6286500" y="4401144"/>
            <a:ext cx="5222136" cy="324000"/>
          </a:xfrm>
          <a:prstGeom prst="rect">
            <a:avLst/>
          </a:prstGeom>
        </p:spPr>
        <p:txBody>
          <a:bodyPr/>
          <a:lstStyle>
            <a:lvl1pPr>
              <a:lnSpc>
                <a:spcPct val="100000"/>
              </a:lnSpc>
              <a:defRPr sz="1200" b="1">
                <a:solidFill>
                  <a:schemeClr val="accent1"/>
                </a:solidFill>
              </a:defRPr>
            </a:lvl1pPr>
            <a:lvl6pPr>
              <a:defRPr b="0"/>
            </a:lvl6pPr>
          </a:lstStyle>
          <a:p>
            <a:pPr lvl="0"/>
            <a:r>
              <a:rPr lang="en-US"/>
              <a:t>Edit Master text styles</a:t>
            </a:r>
          </a:p>
        </p:txBody>
      </p:sp>
      <p:sp>
        <p:nvSpPr>
          <p:cNvPr id="9" name="Text Placeholder 8">
            <a:extLst>
              <a:ext uri="{FF2B5EF4-FFF2-40B4-BE49-F238E27FC236}">
                <a16:creationId xmlns:a16="http://schemas.microsoft.com/office/drawing/2014/main" id="{892F6810-4203-426A-BA3F-12E853FD972A}"/>
              </a:ext>
            </a:extLst>
          </p:cNvPr>
          <p:cNvSpPr>
            <a:spLocks noGrp="1"/>
          </p:cNvSpPr>
          <p:nvPr>
            <p:ph type="body" sz="quarter" idx="28"/>
          </p:nvPr>
        </p:nvSpPr>
        <p:spPr>
          <a:xfrm>
            <a:off x="694800" y="2279196"/>
            <a:ext cx="5183717" cy="2013899"/>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8">
            <a:extLst>
              <a:ext uri="{FF2B5EF4-FFF2-40B4-BE49-F238E27FC236}">
                <a16:creationId xmlns:a16="http://schemas.microsoft.com/office/drawing/2014/main" id="{5608E6E7-0CC5-4C1B-8095-7EA4A3FE80AB}"/>
              </a:ext>
            </a:extLst>
          </p:cNvPr>
          <p:cNvSpPr>
            <a:spLocks noGrp="1"/>
          </p:cNvSpPr>
          <p:nvPr>
            <p:ph type="body" sz="quarter" idx="29"/>
          </p:nvPr>
        </p:nvSpPr>
        <p:spPr>
          <a:xfrm>
            <a:off x="694800" y="4401144"/>
            <a:ext cx="5183717" cy="1908176"/>
          </a:xfrm>
        </p:spPr>
        <p:txBody>
          <a:bodyPr/>
          <a:lstStyle>
            <a:lvl1pPr>
              <a:defRPr lang="en-US" dirty="0"/>
            </a:lvl1pPr>
            <a:lvl2pPr>
              <a:defRPr lang="en-US" dirty="0"/>
            </a:lvl2pPr>
            <a:lvl3pPr>
              <a:defRPr lang="en-US" dirty="0"/>
            </a:lvl3pPr>
            <a:lvl4pPr>
              <a:defRPr lang="en-US" dirty="0"/>
            </a:lvl4pPr>
            <a:lvl5pPr>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p:txBody>
      </p:sp>
      <p:sp>
        <p:nvSpPr>
          <p:cNvPr id="7" name="Title 6">
            <a:extLst>
              <a:ext uri="{FF2B5EF4-FFF2-40B4-BE49-F238E27FC236}">
                <a16:creationId xmlns:a16="http://schemas.microsoft.com/office/drawing/2014/main" id="{6AE219F9-19D4-45A2-9D79-6847ED38E26C}"/>
              </a:ext>
            </a:extLst>
          </p:cNvPr>
          <p:cNvSpPr>
            <a:spLocks noGrp="1"/>
          </p:cNvSpPr>
          <p:nvPr>
            <p:ph type="title"/>
          </p:nvPr>
        </p:nvSpPr>
        <p:spPr/>
        <p:txBody>
          <a:bodyPr/>
          <a:lstStyle/>
          <a:p>
            <a:r>
              <a:rPr lang="en-US"/>
              <a:t>Click to edit Master title style</a:t>
            </a:r>
            <a:endParaRPr lang="en-AU"/>
          </a:p>
        </p:txBody>
      </p:sp>
      <p:sp>
        <p:nvSpPr>
          <p:cNvPr id="16" name="Text Placeholder 5">
            <a:extLst>
              <a:ext uri="{FF2B5EF4-FFF2-40B4-BE49-F238E27FC236}">
                <a16:creationId xmlns:a16="http://schemas.microsoft.com/office/drawing/2014/main" id="{688F5021-D4C3-4888-A4D5-06E996CC213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5" name="Rectangle 14">
            <a:extLst>
              <a:ext uri="{FF2B5EF4-FFF2-40B4-BE49-F238E27FC236}">
                <a16:creationId xmlns:a16="http://schemas.microsoft.com/office/drawing/2014/main" id="{301F3FBD-B2FA-4ECC-94B3-AE0A46E7AD40}"/>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8" name="Picture 17">
            <a:extLst>
              <a:ext uri="{FF2B5EF4-FFF2-40B4-BE49-F238E27FC236}">
                <a16:creationId xmlns:a16="http://schemas.microsoft.com/office/drawing/2014/main" id="{B9D1DA3F-F774-45EB-B6E3-EB3EBFC56BF8}"/>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7" name="Text Placeholder 5">
            <a:extLst>
              <a:ext uri="{FF2B5EF4-FFF2-40B4-BE49-F238E27FC236}">
                <a16:creationId xmlns:a16="http://schemas.microsoft.com/office/drawing/2014/main" id="{59483DB6-35E8-41E9-930B-445C4EFE7A77}"/>
              </a:ext>
            </a:extLst>
          </p:cNvPr>
          <p:cNvSpPr>
            <a:spLocks noGrp="1"/>
          </p:cNvSpPr>
          <p:nvPr>
            <p:ph type="body" sz="quarter" idx="31"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2" name="Date Placeholder 1">
            <a:extLst>
              <a:ext uri="{FF2B5EF4-FFF2-40B4-BE49-F238E27FC236}">
                <a16:creationId xmlns:a16="http://schemas.microsoft.com/office/drawing/2014/main" id="{F89382FB-62F4-4C2A-91A5-943967894D42}"/>
              </a:ext>
            </a:extLst>
          </p:cNvPr>
          <p:cNvSpPr>
            <a:spLocks noGrp="1"/>
          </p:cNvSpPr>
          <p:nvPr>
            <p:ph type="dt" sz="half" idx="32"/>
          </p:nvPr>
        </p:nvSpPr>
        <p:spPr bwMode="white"/>
        <p:txBody>
          <a:bodyPr/>
          <a:lstStyle/>
          <a:p>
            <a:r>
              <a:rPr lang="en-US"/>
              <a:t>[Entity Name]</a:t>
            </a:r>
            <a:endParaRPr lang="en-AU"/>
          </a:p>
        </p:txBody>
      </p:sp>
      <p:sp>
        <p:nvSpPr>
          <p:cNvPr id="6" name="Footer Placeholder 5">
            <a:extLst>
              <a:ext uri="{FF2B5EF4-FFF2-40B4-BE49-F238E27FC236}">
                <a16:creationId xmlns:a16="http://schemas.microsoft.com/office/drawing/2014/main" id="{B90807C1-4AC5-41D4-9F66-2FFE2C9FCBEE}"/>
              </a:ext>
            </a:extLst>
          </p:cNvPr>
          <p:cNvSpPr>
            <a:spLocks noGrp="1"/>
          </p:cNvSpPr>
          <p:nvPr>
            <p:ph type="ftr" sz="quarter" idx="33"/>
          </p:nvPr>
        </p:nvSpPr>
        <p:spPr/>
        <p:txBody>
          <a:bodyPr/>
          <a:lstStyle/>
          <a:p>
            <a:r>
              <a:rPr lang="en-AU"/>
              <a:t>[Presentation Title] | [Date]</a:t>
            </a:r>
          </a:p>
        </p:txBody>
      </p:sp>
      <p:sp>
        <p:nvSpPr>
          <p:cNvPr id="8" name="Slide Number Placeholder 7">
            <a:extLst>
              <a:ext uri="{FF2B5EF4-FFF2-40B4-BE49-F238E27FC236}">
                <a16:creationId xmlns:a16="http://schemas.microsoft.com/office/drawing/2014/main" id="{BB1CA24C-277F-4699-AACD-0CE7FA333A21}"/>
              </a:ext>
            </a:extLst>
          </p:cNvPr>
          <p:cNvSpPr>
            <a:spLocks noGrp="1"/>
          </p:cNvSpPr>
          <p:nvPr>
            <p:ph type="sldNum" sz="quarter" idx="3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2132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EE8B-9737-4CD0-834C-9321616FE29F}"/>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3A7132BB-77E6-4CDB-BD22-890A94E03075}"/>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9" name="Rectangle 8">
            <a:extLst>
              <a:ext uri="{FF2B5EF4-FFF2-40B4-BE49-F238E27FC236}">
                <a16:creationId xmlns:a16="http://schemas.microsoft.com/office/drawing/2014/main" id="{547FA311-E5C8-49FB-A70D-B5D69EF896F4}"/>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1" name="Picture 10">
            <a:extLst>
              <a:ext uri="{FF2B5EF4-FFF2-40B4-BE49-F238E27FC236}">
                <a16:creationId xmlns:a16="http://schemas.microsoft.com/office/drawing/2014/main" id="{577DAC2F-25B2-40B2-B3C3-AEDF3893C15B}"/>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Date Placeholder 2">
            <a:extLst>
              <a:ext uri="{FF2B5EF4-FFF2-40B4-BE49-F238E27FC236}">
                <a16:creationId xmlns:a16="http://schemas.microsoft.com/office/drawing/2014/main" id="{6D83B7EB-0921-47FC-BB02-41C5175DD7EB}"/>
              </a:ext>
            </a:extLst>
          </p:cNvPr>
          <p:cNvSpPr>
            <a:spLocks noGrp="1"/>
          </p:cNvSpPr>
          <p:nvPr>
            <p:ph type="dt" sz="half" idx="16"/>
          </p:nvPr>
        </p:nvSpPr>
        <p:spPr bwMode="white"/>
        <p:txBody>
          <a:bodyPr/>
          <a:lstStyle/>
          <a:p>
            <a:r>
              <a:rPr lang="en-US"/>
              <a:t>[Entity Name]</a:t>
            </a:r>
            <a:endParaRPr lang="en-AU"/>
          </a:p>
        </p:txBody>
      </p:sp>
      <p:sp>
        <p:nvSpPr>
          <p:cNvPr id="4" name="Footer Placeholder 3">
            <a:extLst>
              <a:ext uri="{FF2B5EF4-FFF2-40B4-BE49-F238E27FC236}">
                <a16:creationId xmlns:a16="http://schemas.microsoft.com/office/drawing/2014/main" id="{D307EFFC-A8F6-46B6-82DB-6FB3399678B7}"/>
              </a:ext>
            </a:extLst>
          </p:cNvPr>
          <p:cNvSpPr>
            <a:spLocks noGrp="1"/>
          </p:cNvSpPr>
          <p:nvPr>
            <p:ph type="ftr" sz="quarter" idx="17"/>
          </p:nvPr>
        </p:nvSpPr>
        <p:spPr/>
        <p:txBody>
          <a:bodyPr/>
          <a:lstStyle/>
          <a:p>
            <a:r>
              <a:rPr lang="en-AU"/>
              <a:t>[Presentation Title] | [Date]</a:t>
            </a:r>
          </a:p>
        </p:txBody>
      </p:sp>
      <p:sp>
        <p:nvSpPr>
          <p:cNvPr id="10" name="Slide Number Placeholder 9">
            <a:extLst>
              <a:ext uri="{FF2B5EF4-FFF2-40B4-BE49-F238E27FC236}">
                <a16:creationId xmlns:a16="http://schemas.microsoft.com/office/drawing/2014/main" id="{11037509-88E8-46BB-B6E5-FC65A58ADE60}"/>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57844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Brande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9933EA7-FE92-4C6D-8733-61E671888999}"/>
              </a:ext>
            </a:extLst>
          </p:cNvPr>
          <p:cNvSpPr/>
          <p:nvPr userDrawn="1"/>
        </p:nvSpPr>
        <p:spPr bwMode="white">
          <a:xfrm>
            <a:off x="2" y="-27384"/>
            <a:ext cx="12191999"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pic>
        <p:nvPicPr>
          <p:cNvPr id="4" name="Picture 3">
            <a:extLst>
              <a:ext uri="{FF2B5EF4-FFF2-40B4-BE49-F238E27FC236}">
                <a16:creationId xmlns:a16="http://schemas.microsoft.com/office/drawing/2014/main" id="{A4A50E81-A697-4D2A-9C73-3BBE321DFC06}"/>
              </a:ext>
            </a:extLst>
          </p:cNvPr>
          <p:cNvPicPr>
            <a:picLocks noChangeAspect="1"/>
          </p:cNvPicPr>
          <p:nvPr userDrawn="1"/>
        </p:nvPicPr>
        <p:blipFill rotWithShape="1">
          <a:blip r:embed="rId2"/>
          <a:srcRect r="42155"/>
          <a:stretch/>
        </p:blipFill>
        <p:spPr>
          <a:xfrm>
            <a:off x="10271272" y="152896"/>
            <a:ext cx="1237347" cy="324000"/>
          </a:xfrm>
          <a:prstGeom prst="rect">
            <a:avLst/>
          </a:prstGeom>
        </p:spPr>
      </p:pic>
    </p:spTree>
    <p:extLst>
      <p:ext uri="{BB962C8B-B14F-4D97-AF65-F5344CB8AC3E}">
        <p14:creationId xmlns:p14="http://schemas.microsoft.com/office/powerpoint/2010/main" val="13606383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DBD1DEA-6C0B-48CD-8886-623BD6330C76}"/>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2" name="Title 1"/>
          <p:cNvSpPr>
            <a:spLocks noGrp="1"/>
          </p:cNvSpPr>
          <p:nvPr>
            <p:ph type="title"/>
          </p:nvPr>
        </p:nvSpPr>
        <p:spPr bwMode="white">
          <a:xfrm>
            <a:off x="694800" y="1082188"/>
            <a:ext cx="10744005" cy="720081"/>
          </a:xfrm>
        </p:spPr>
        <p:txBody>
          <a:bodyPr anchor="b">
            <a:noAutofit/>
          </a:bodyPr>
          <a:lstStyle>
            <a:lvl1pPr>
              <a:lnSpc>
                <a:spcPts val="5040"/>
              </a:lnSpc>
              <a:defRPr sz="4200">
                <a:solidFill>
                  <a:schemeClr val="bg1"/>
                </a:solidFill>
              </a:defRPr>
            </a:lvl1pPr>
          </a:lstStyle>
          <a:p>
            <a:r>
              <a:rPr lang="en-US"/>
              <a:t>Click to edit Master title style</a:t>
            </a:r>
            <a:endParaRPr lang="en-AU"/>
          </a:p>
        </p:txBody>
      </p:sp>
      <p:sp>
        <p:nvSpPr>
          <p:cNvPr id="7" name="Text Placeholder 6"/>
          <p:cNvSpPr>
            <a:spLocks noGrp="1"/>
          </p:cNvSpPr>
          <p:nvPr>
            <p:ph type="body" sz="quarter" idx="10" hasCustomPrompt="1"/>
          </p:nvPr>
        </p:nvSpPr>
        <p:spPr bwMode="white">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bg1"/>
                </a:solidFill>
              </a:defRPr>
            </a:lvl1pPr>
          </a:lstStyle>
          <a:p>
            <a:pPr lvl="0"/>
            <a:r>
              <a:rPr lang="en-US"/>
              <a:t>Click to edit </a:t>
            </a:r>
            <a:br>
              <a:rPr lang="en-US"/>
            </a:br>
            <a:r>
              <a:rPr lang="en-US"/>
              <a:t>Master text styles</a:t>
            </a:r>
          </a:p>
        </p:txBody>
      </p:sp>
      <p:sp>
        <p:nvSpPr>
          <p:cNvPr id="11" name="Text Placeholder 6">
            <a:extLst>
              <a:ext uri="{FF2B5EF4-FFF2-40B4-BE49-F238E27FC236}">
                <a16:creationId xmlns:a16="http://schemas.microsoft.com/office/drawing/2014/main" id="{0758AADB-42F9-44FF-A436-0031B6B2680A}"/>
              </a:ext>
            </a:extLst>
          </p:cNvPr>
          <p:cNvSpPr>
            <a:spLocks noGrp="1"/>
          </p:cNvSpPr>
          <p:nvPr>
            <p:ph type="body" sz="quarter" idx="11" hasCustomPrompt="1"/>
          </p:nvPr>
        </p:nvSpPr>
        <p:spPr bwMode="white">
          <a:xfrm>
            <a:off x="1087509" y="2852939"/>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9EB3BAB6-8B24-4F70-BDDC-75B91A4FB1D5}"/>
              </a:ext>
            </a:extLst>
          </p:cNvPr>
          <p:cNvSpPr>
            <a:spLocks noGrp="1"/>
          </p:cNvSpPr>
          <p:nvPr>
            <p:ph type="body" sz="quarter" idx="12" hasCustomPrompt="1"/>
          </p:nvPr>
        </p:nvSpPr>
        <p:spPr bwMode="white">
          <a:xfrm>
            <a:off x="1087509" y="3125021"/>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20" name="Right Triangle 3">
            <a:extLst>
              <a:ext uri="{FF2B5EF4-FFF2-40B4-BE49-F238E27FC236}">
                <a16:creationId xmlns:a16="http://schemas.microsoft.com/office/drawing/2014/main" id="{98BF4DE5-D126-4077-BBC8-5F3A09BC0E5C}"/>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3" name="Text Placeholder 6">
            <a:extLst>
              <a:ext uri="{FF2B5EF4-FFF2-40B4-BE49-F238E27FC236}">
                <a16:creationId xmlns:a16="http://schemas.microsoft.com/office/drawing/2014/main" id="{B8A2EB93-6CF0-469A-B44D-3B50AF0CEE6D}"/>
              </a:ext>
            </a:extLst>
          </p:cNvPr>
          <p:cNvSpPr>
            <a:spLocks noGrp="1"/>
          </p:cNvSpPr>
          <p:nvPr>
            <p:ph type="body" sz="quarter" idx="13" hasCustomPrompt="1"/>
          </p:nvPr>
        </p:nvSpPr>
        <p:spPr bwMode="white">
          <a:xfrm>
            <a:off x="1087509" y="3415094"/>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6" name="Text Placeholder 6">
            <a:extLst>
              <a:ext uri="{FF2B5EF4-FFF2-40B4-BE49-F238E27FC236}">
                <a16:creationId xmlns:a16="http://schemas.microsoft.com/office/drawing/2014/main" id="{81CEC2A5-BF8B-405F-BFB8-A7AC93A346C2}"/>
              </a:ext>
            </a:extLst>
          </p:cNvPr>
          <p:cNvSpPr>
            <a:spLocks noGrp="1"/>
          </p:cNvSpPr>
          <p:nvPr>
            <p:ph type="body" sz="quarter" idx="14" hasCustomPrompt="1"/>
          </p:nvPr>
        </p:nvSpPr>
        <p:spPr bwMode="white">
          <a:xfrm>
            <a:off x="1087509" y="3687176"/>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191147DD-03AA-4BA3-AFAA-F070EDBA94F2}"/>
              </a:ext>
            </a:extLst>
          </p:cNvPr>
          <p:cNvSpPr>
            <a:spLocks noGrp="1"/>
          </p:cNvSpPr>
          <p:nvPr>
            <p:ph type="body" sz="quarter" idx="15" hasCustomPrompt="1"/>
          </p:nvPr>
        </p:nvSpPr>
        <p:spPr bwMode="white">
          <a:xfrm>
            <a:off x="1087509" y="3957493"/>
            <a:ext cx="3418763" cy="202889"/>
          </a:xfrm>
          <a:prstGeom prst="rect">
            <a:avLst/>
          </a:prstGeom>
        </p:spPr>
        <p:txBody>
          <a:bodyPr>
            <a:normAutofit/>
          </a:bodyPr>
          <a:lstStyle>
            <a:lvl1pPr marL="0" indent="0">
              <a:lnSpc>
                <a:spcPts val="1500"/>
              </a:lnSpc>
              <a:spcAft>
                <a:spcPts val="0"/>
              </a:spcAft>
              <a:buNone/>
              <a:defRPr sz="950">
                <a:solidFill>
                  <a:schemeClr val="bg1"/>
                </a:solidFill>
              </a:defRPr>
            </a:lvl1pPr>
          </a:lstStyle>
          <a:p>
            <a:pPr lvl="0"/>
            <a:r>
              <a:rPr lang="en-US"/>
              <a:t>Click to edit Master text styles</a:t>
            </a:r>
          </a:p>
        </p:txBody>
      </p:sp>
      <p:sp>
        <p:nvSpPr>
          <p:cNvPr id="19" name="Graphic 1">
            <a:extLst>
              <a:ext uri="{FF2B5EF4-FFF2-40B4-BE49-F238E27FC236}">
                <a16:creationId xmlns:a16="http://schemas.microsoft.com/office/drawing/2014/main" id="{6B4A31B5-8366-4D72-B33B-C4528CEC8D4B}"/>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pic>
        <p:nvPicPr>
          <p:cNvPr id="22" name="Picture 21">
            <a:extLst>
              <a:ext uri="{FF2B5EF4-FFF2-40B4-BE49-F238E27FC236}">
                <a16:creationId xmlns:a16="http://schemas.microsoft.com/office/drawing/2014/main" id="{B864D713-B046-4FE6-BDD7-EE4264F7C42D}"/>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304674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ED9BE05-DABC-48CC-9999-1581840BE656}"/>
              </a:ext>
            </a:extLst>
          </p:cNvPr>
          <p:cNvSpPr/>
          <p:nvPr userDrawn="1"/>
        </p:nvSpPr>
        <p:spPr bwMode="invGray">
          <a:xfrm>
            <a:off x="0" y="0"/>
            <a:ext cx="12192000" cy="9288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1" name="Text Placeholder 6">
            <a:extLst>
              <a:ext uri="{FF2B5EF4-FFF2-40B4-BE49-F238E27FC236}">
                <a16:creationId xmlns:a16="http://schemas.microsoft.com/office/drawing/2014/main" id="{F3CE2D37-876C-4C8F-A6C5-0AB063A0B4CD}"/>
              </a:ext>
            </a:extLst>
          </p:cNvPr>
          <p:cNvSpPr>
            <a:spLocks noGrp="1"/>
          </p:cNvSpPr>
          <p:nvPr>
            <p:ph type="body" sz="quarter" idx="13" hasCustomPrompt="1"/>
          </p:nvPr>
        </p:nvSpPr>
        <p:spPr>
          <a:xfrm>
            <a:off x="694800" y="1876346"/>
            <a:ext cx="3254263" cy="832577"/>
          </a:xfrm>
          <a:prstGeom prst="rect">
            <a:avLst/>
          </a:prstGeom>
        </p:spPr>
        <p:txBody>
          <a:bodyPr>
            <a:normAutofit/>
          </a:bodyPr>
          <a:lstStyle>
            <a:lvl1pPr marL="0" indent="0">
              <a:lnSpc>
                <a:spcPct val="100000"/>
              </a:lnSpc>
              <a:spcBef>
                <a:spcPts val="0"/>
              </a:spcBef>
              <a:spcAft>
                <a:spcPts val="0"/>
              </a:spcAft>
              <a:buNone/>
              <a:defRPr sz="1200">
                <a:solidFill>
                  <a:schemeClr val="tx1"/>
                </a:solidFill>
              </a:defRPr>
            </a:lvl1pPr>
          </a:lstStyle>
          <a:p>
            <a:pPr lvl="0"/>
            <a:r>
              <a:rPr lang="en-US"/>
              <a:t>Click to edit Master text styles</a:t>
            </a:r>
          </a:p>
        </p:txBody>
      </p:sp>
      <p:sp>
        <p:nvSpPr>
          <p:cNvPr id="18" name="Text Placeholder 6">
            <a:extLst>
              <a:ext uri="{FF2B5EF4-FFF2-40B4-BE49-F238E27FC236}">
                <a16:creationId xmlns:a16="http://schemas.microsoft.com/office/drawing/2014/main" id="{36F77BFB-AD63-495E-A4EA-EE2AFB4F9E57}"/>
              </a:ext>
            </a:extLst>
          </p:cNvPr>
          <p:cNvSpPr>
            <a:spLocks noGrp="1"/>
          </p:cNvSpPr>
          <p:nvPr>
            <p:ph type="body" sz="quarter" idx="11" hasCustomPrompt="1"/>
          </p:nvPr>
        </p:nvSpPr>
        <p:spPr>
          <a:xfrm>
            <a:off x="1087509" y="2852939"/>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9" name="Text Placeholder 6">
            <a:extLst>
              <a:ext uri="{FF2B5EF4-FFF2-40B4-BE49-F238E27FC236}">
                <a16:creationId xmlns:a16="http://schemas.microsoft.com/office/drawing/2014/main" id="{9A941B40-7380-40DF-ADBB-0A6ED4F172FB}"/>
              </a:ext>
            </a:extLst>
          </p:cNvPr>
          <p:cNvSpPr>
            <a:spLocks noGrp="1"/>
          </p:cNvSpPr>
          <p:nvPr>
            <p:ph type="body" sz="quarter" idx="12" hasCustomPrompt="1"/>
          </p:nvPr>
        </p:nvSpPr>
        <p:spPr>
          <a:xfrm>
            <a:off x="1087509" y="3125021"/>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02E3968-432E-4834-8F0D-CD2BC42D2E0B}"/>
              </a:ext>
            </a:extLst>
          </p:cNvPr>
          <p:cNvSpPr>
            <a:spLocks noGrp="1"/>
          </p:cNvSpPr>
          <p:nvPr>
            <p:ph type="body" sz="quarter" idx="17" hasCustomPrompt="1"/>
          </p:nvPr>
        </p:nvSpPr>
        <p:spPr>
          <a:xfrm>
            <a:off x="1087509" y="3415094"/>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1" name="Text Placeholder 6">
            <a:extLst>
              <a:ext uri="{FF2B5EF4-FFF2-40B4-BE49-F238E27FC236}">
                <a16:creationId xmlns:a16="http://schemas.microsoft.com/office/drawing/2014/main" id="{F9F5A590-B6A3-42B3-8477-542088A3B03A}"/>
              </a:ext>
            </a:extLst>
          </p:cNvPr>
          <p:cNvSpPr>
            <a:spLocks noGrp="1"/>
          </p:cNvSpPr>
          <p:nvPr>
            <p:ph type="body" sz="quarter" idx="14" hasCustomPrompt="1"/>
          </p:nvPr>
        </p:nvSpPr>
        <p:spPr>
          <a:xfrm>
            <a:off x="1087509" y="3687176"/>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23" name="Text Placeholder 6">
            <a:extLst>
              <a:ext uri="{FF2B5EF4-FFF2-40B4-BE49-F238E27FC236}">
                <a16:creationId xmlns:a16="http://schemas.microsoft.com/office/drawing/2014/main" id="{C84FAE95-A058-4EFD-92C1-90CCC284BFCE}"/>
              </a:ext>
            </a:extLst>
          </p:cNvPr>
          <p:cNvSpPr>
            <a:spLocks noGrp="1"/>
          </p:cNvSpPr>
          <p:nvPr>
            <p:ph type="body" sz="quarter" idx="15" hasCustomPrompt="1"/>
          </p:nvPr>
        </p:nvSpPr>
        <p:spPr>
          <a:xfrm>
            <a:off x="1087509" y="3957493"/>
            <a:ext cx="3418763" cy="202889"/>
          </a:xfrm>
          <a:prstGeom prst="rect">
            <a:avLst/>
          </a:prstGeom>
        </p:spPr>
        <p:txBody>
          <a:bodyPr>
            <a:normAutofit/>
          </a:bodyPr>
          <a:lstStyle>
            <a:lvl1pPr marL="0" indent="0">
              <a:lnSpc>
                <a:spcPts val="1500"/>
              </a:lnSpc>
              <a:spcAft>
                <a:spcPts val="0"/>
              </a:spcAft>
              <a:buNone/>
              <a:defRPr sz="95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6E88B10E-2ED8-4B6E-92E8-70B077E3A39C}"/>
              </a:ext>
            </a:extLst>
          </p:cNvPr>
          <p:cNvSpPr>
            <a:spLocks noGrp="1"/>
          </p:cNvSpPr>
          <p:nvPr>
            <p:ph type="title"/>
          </p:nvPr>
        </p:nvSpPr>
        <p:spPr>
          <a:xfrm>
            <a:off x="694800" y="1082188"/>
            <a:ext cx="5209113" cy="720081"/>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16" name="Picture Placeholder 9">
            <a:extLst>
              <a:ext uri="{FF2B5EF4-FFF2-40B4-BE49-F238E27FC236}">
                <a16:creationId xmlns:a16="http://schemas.microsoft.com/office/drawing/2014/main" id="{3ECBBC4F-ECF3-4E50-963A-BDB169C5146A}"/>
              </a:ext>
            </a:extLst>
          </p:cNvPr>
          <p:cNvSpPr>
            <a:spLocks noGrp="1"/>
          </p:cNvSpPr>
          <p:nvPr>
            <p:ph type="pic" sz="quarter" idx="18" hasCustomPrompt="1"/>
          </p:nvPr>
        </p:nvSpPr>
        <p:spPr>
          <a:xfrm>
            <a:off x="6092454" y="923051"/>
            <a:ext cx="6101952" cy="5934795"/>
          </a:xfrm>
          <a:custGeom>
            <a:avLst/>
            <a:gdLst>
              <a:gd name="connsiteX0" fmla="*/ 0 w 5187576"/>
              <a:gd name="connsiteY0" fmla="*/ 0 h 5919694"/>
              <a:gd name="connsiteX1" fmla="*/ 5187576 w 5187576"/>
              <a:gd name="connsiteY1" fmla="*/ 0 h 5919694"/>
              <a:gd name="connsiteX2" fmla="*/ 5187576 w 5187576"/>
              <a:gd name="connsiteY2" fmla="*/ 5919694 h 5919694"/>
              <a:gd name="connsiteX3" fmla="*/ 0 w 5187576"/>
              <a:gd name="connsiteY3" fmla="*/ 5919694 h 5919694"/>
              <a:gd name="connsiteX4" fmla="*/ 0 w 5187576"/>
              <a:gd name="connsiteY4" fmla="*/ 0 h 5919694"/>
              <a:gd name="connsiteX0" fmla="*/ 5977 w 5193553"/>
              <a:gd name="connsiteY0" fmla="*/ 0 h 5919694"/>
              <a:gd name="connsiteX1" fmla="*/ 5193553 w 5193553"/>
              <a:gd name="connsiteY1" fmla="*/ 0 h 5919694"/>
              <a:gd name="connsiteX2" fmla="*/ 5193553 w 5193553"/>
              <a:gd name="connsiteY2" fmla="*/ 5919694 h 5919694"/>
              <a:gd name="connsiteX3" fmla="*/ 5977 w 5193553"/>
              <a:gd name="connsiteY3" fmla="*/ 5919694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5977 w 5193553"/>
              <a:gd name="connsiteY4" fmla="*/ 5919694 h 5919694"/>
              <a:gd name="connsiteX5" fmla="*/ 0 w 5193553"/>
              <a:gd name="connsiteY5" fmla="*/ 3609788 h 5919694"/>
              <a:gd name="connsiteX6" fmla="*/ 5977 w 5193553"/>
              <a:gd name="connsiteY6"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002119 w 5193553"/>
              <a:gd name="connsiteY3" fmla="*/ 5916706 h 5919694"/>
              <a:gd name="connsiteX4" fmla="*/ 0 w 5193553"/>
              <a:gd name="connsiteY4" fmla="*/ 3609788 h 5919694"/>
              <a:gd name="connsiteX5" fmla="*/ 5977 w 5193553"/>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002121 w 5193555"/>
              <a:gd name="connsiteY3" fmla="*/ 5916706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687921 w 5193555"/>
              <a:gd name="connsiteY3" fmla="*/ 5101592 h 5919694"/>
              <a:gd name="connsiteX4" fmla="*/ 2 w 5193555"/>
              <a:gd name="connsiteY4" fmla="*/ 3609788 h 5919694"/>
              <a:gd name="connsiteX5" fmla="*/ 5979 w 5193555"/>
              <a:gd name="connsiteY5" fmla="*/ 0 h 5919694"/>
              <a:gd name="connsiteX0" fmla="*/ 5979 w 5193555"/>
              <a:gd name="connsiteY0" fmla="*/ 0 h 5919694"/>
              <a:gd name="connsiteX1" fmla="*/ 5193555 w 5193555"/>
              <a:gd name="connsiteY1" fmla="*/ 0 h 5919694"/>
              <a:gd name="connsiteX2" fmla="*/ 5193555 w 5193555"/>
              <a:gd name="connsiteY2" fmla="*/ 5919694 h 5919694"/>
              <a:gd name="connsiteX3" fmla="*/ 2537903 w 5193555"/>
              <a:gd name="connsiteY3" fmla="*/ 5916707 h 5919694"/>
              <a:gd name="connsiteX4" fmla="*/ 2 w 5193555"/>
              <a:gd name="connsiteY4" fmla="*/ 3609788 h 5919694"/>
              <a:gd name="connsiteX5" fmla="*/ 5979 w 5193555"/>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5977 w 5193553"/>
              <a:gd name="connsiteY0" fmla="*/ 0 h 5919694"/>
              <a:gd name="connsiteX1" fmla="*/ 5193553 w 5193553"/>
              <a:gd name="connsiteY1" fmla="*/ 0 h 5919694"/>
              <a:gd name="connsiteX2" fmla="*/ 5193553 w 5193553"/>
              <a:gd name="connsiteY2" fmla="*/ 5919694 h 5919694"/>
              <a:gd name="connsiteX3" fmla="*/ 2537901 w 5193553"/>
              <a:gd name="connsiteY3" fmla="*/ 5916707 h 5919694"/>
              <a:gd name="connsiteX4" fmla="*/ 0 w 5193553"/>
              <a:gd name="connsiteY4" fmla="*/ 3609788 h 5919694"/>
              <a:gd name="connsiteX5" fmla="*/ 5977 w 5193553"/>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6692 w 5204268"/>
              <a:gd name="connsiteY0" fmla="*/ 0 h 5919694"/>
              <a:gd name="connsiteX1" fmla="*/ 5204268 w 5204268"/>
              <a:gd name="connsiteY1" fmla="*/ 0 h 5919694"/>
              <a:gd name="connsiteX2" fmla="*/ 5204268 w 5204268"/>
              <a:gd name="connsiteY2" fmla="*/ 5919694 h 5919694"/>
              <a:gd name="connsiteX3" fmla="*/ 2548616 w 5204268"/>
              <a:gd name="connsiteY3" fmla="*/ 5916707 h 5919694"/>
              <a:gd name="connsiteX4" fmla="*/ 0 w 5204268"/>
              <a:gd name="connsiteY4" fmla="*/ 3438185 h 5919694"/>
              <a:gd name="connsiteX5" fmla="*/ 16692 w 5204268"/>
              <a:gd name="connsiteY5" fmla="*/ 0 h 5919694"/>
              <a:gd name="connsiteX0" fmla="*/ 112 w 5187688"/>
              <a:gd name="connsiteY0" fmla="*/ 0 h 5919694"/>
              <a:gd name="connsiteX1" fmla="*/ 5187688 w 5187688"/>
              <a:gd name="connsiteY1" fmla="*/ 0 h 5919694"/>
              <a:gd name="connsiteX2" fmla="*/ 5187688 w 5187688"/>
              <a:gd name="connsiteY2" fmla="*/ 5919694 h 5919694"/>
              <a:gd name="connsiteX3" fmla="*/ 2532036 w 5187688"/>
              <a:gd name="connsiteY3" fmla="*/ 5916707 h 5919694"/>
              <a:gd name="connsiteX4" fmla="*/ 21520 w 5187688"/>
              <a:gd name="connsiteY4" fmla="*/ 3298360 h 5919694"/>
              <a:gd name="connsiteX5" fmla="*/ 112 w 5187688"/>
              <a:gd name="connsiteY5" fmla="*/ 0 h 5919694"/>
              <a:gd name="connsiteX0" fmla="*/ 2405 w 5189981"/>
              <a:gd name="connsiteY0" fmla="*/ 0 h 5919694"/>
              <a:gd name="connsiteX1" fmla="*/ 5189981 w 5189981"/>
              <a:gd name="connsiteY1" fmla="*/ 0 h 5919694"/>
              <a:gd name="connsiteX2" fmla="*/ 5189981 w 5189981"/>
              <a:gd name="connsiteY2" fmla="*/ 5919694 h 5919694"/>
              <a:gd name="connsiteX3" fmla="*/ 2534329 w 5189981"/>
              <a:gd name="connsiteY3" fmla="*/ 5916707 h 5919694"/>
              <a:gd name="connsiteX4" fmla="*/ 0 w 5189981"/>
              <a:gd name="connsiteY4" fmla="*/ 3164891 h 5919694"/>
              <a:gd name="connsiteX5" fmla="*/ 2405 w 5189981"/>
              <a:gd name="connsiteY5" fmla="*/ 0 h 5919694"/>
              <a:gd name="connsiteX0" fmla="*/ 2532 w 5190108"/>
              <a:gd name="connsiteY0" fmla="*/ 0 h 5919694"/>
              <a:gd name="connsiteX1" fmla="*/ 5190108 w 5190108"/>
              <a:gd name="connsiteY1" fmla="*/ 0 h 5919694"/>
              <a:gd name="connsiteX2" fmla="*/ 5190108 w 5190108"/>
              <a:gd name="connsiteY2" fmla="*/ 5919694 h 5919694"/>
              <a:gd name="connsiteX3" fmla="*/ 2534456 w 5190108"/>
              <a:gd name="connsiteY3" fmla="*/ 5916707 h 5919694"/>
              <a:gd name="connsiteX4" fmla="*/ 127 w 5190108"/>
              <a:gd name="connsiteY4" fmla="*/ 3164891 h 5919694"/>
              <a:gd name="connsiteX5" fmla="*/ 2532 w 5190108"/>
              <a:gd name="connsiteY5" fmla="*/ 0 h 5919694"/>
              <a:gd name="connsiteX0" fmla="*/ 2464 w 5190040"/>
              <a:gd name="connsiteY0" fmla="*/ 0 h 5919694"/>
              <a:gd name="connsiteX1" fmla="*/ 5190040 w 5190040"/>
              <a:gd name="connsiteY1" fmla="*/ 0 h 5919694"/>
              <a:gd name="connsiteX2" fmla="*/ 5190040 w 5190040"/>
              <a:gd name="connsiteY2" fmla="*/ 5919694 h 5919694"/>
              <a:gd name="connsiteX3" fmla="*/ 2534388 w 5190040"/>
              <a:gd name="connsiteY3" fmla="*/ 5916707 h 5919694"/>
              <a:gd name="connsiteX4" fmla="*/ 59 w 5190040"/>
              <a:gd name="connsiteY4" fmla="*/ 3164891 h 5919694"/>
              <a:gd name="connsiteX5" fmla="*/ 2464 w 5190040"/>
              <a:gd name="connsiteY5" fmla="*/ 0 h 5919694"/>
              <a:gd name="connsiteX0" fmla="*/ 2512 w 5190088"/>
              <a:gd name="connsiteY0" fmla="*/ 0 h 5919694"/>
              <a:gd name="connsiteX1" fmla="*/ 5190088 w 5190088"/>
              <a:gd name="connsiteY1" fmla="*/ 0 h 5919694"/>
              <a:gd name="connsiteX2" fmla="*/ 5190088 w 5190088"/>
              <a:gd name="connsiteY2" fmla="*/ 5919694 h 5919694"/>
              <a:gd name="connsiteX3" fmla="*/ 2534436 w 5190088"/>
              <a:gd name="connsiteY3" fmla="*/ 5916707 h 5919694"/>
              <a:gd name="connsiteX4" fmla="*/ 107 w 5190088"/>
              <a:gd name="connsiteY4" fmla="*/ 3164891 h 5919694"/>
              <a:gd name="connsiteX5" fmla="*/ 2512 w 5190088"/>
              <a:gd name="connsiteY5" fmla="*/ 0 h 5919694"/>
              <a:gd name="connsiteX0" fmla="*/ 2406 w 5189982"/>
              <a:gd name="connsiteY0" fmla="*/ 0 h 5919694"/>
              <a:gd name="connsiteX1" fmla="*/ 5189982 w 5189982"/>
              <a:gd name="connsiteY1" fmla="*/ 0 h 5919694"/>
              <a:gd name="connsiteX2" fmla="*/ 5189982 w 5189982"/>
              <a:gd name="connsiteY2" fmla="*/ 5919694 h 5919694"/>
              <a:gd name="connsiteX3" fmla="*/ 2534330 w 5189982"/>
              <a:gd name="connsiteY3" fmla="*/ 5916707 h 5919694"/>
              <a:gd name="connsiteX4" fmla="*/ 1 w 5189982"/>
              <a:gd name="connsiteY4" fmla="*/ 3164891 h 5919694"/>
              <a:gd name="connsiteX5" fmla="*/ 2406 w 5189982"/>
              <a:gd name="connsiteY5" fmla="*/ 0 h 5919694"/>
              <a:gd name="connsiteX0" fmla="*/ 216 w 5198678"/>
              <a:gd name="connsiteY0" fmla="*/ 333321 h 5919694"/>
              <a:gd name="connsiteX1" fmla="*/ 5198678 w 5198678"/>
              <a:gd name="connsiteY1" fmla="*/ 0 h 5919694"/>
              <a:gd name="connsiteX2" fmla="*/ 5198678 w 5198678"/>
              <a:gd name="connsiteY2" fmla="*/ 5919694 h 5919694"/>
              <a:gd name="connsiteX3" fmla="*/ 2543026 w 5198678"/>
              <a:gd name="connsiteY3" fmla="*/ 5916707 h 5919694"/>
              <a:gd name="connsiteX4" fmla="*/ 8697 w 5198678"/>
              <a:gd name="connsiteY4" fmla="*/ 3164891 h 5919694"/>
              <a:gd name="connsiteX5" fmla="*/ 216 w 5198678"/>
              <a:gd name="connsiteY5" fmla="*/ 333321 h 5919694"/>
              <a:gd name="connsiteX0" fmla="*/ 216 w 5198678"/>
              <a:gd name="connsiteY0" fmla="*/ 0 h 5586373"/>
              <a:gd name="connsiteX1" fmla="*/ 5198678 w 5198678"/>
              <a:gd name="connsiteY1" fmla="*/ 28985 h 5586373"/>
              <a:gd name="connsiteX2" fmla="*/ 5198678 w 5198678"/>
              <a:gd name="connsiteY2" fmla="*/ 5586373 h 5586373"/>
              <a:gd name="connsiteX3" fmla="*/ 2543026 w 5198678"/>
              <a:gd name="connsiteY3" fmla="*/ 5583386 h 5586373"/>
              <a:gd name="connsiteX4" fmla="*/ 8697 w 5198678"/>
              <a:gd name="connsiteY4" fmla="*/ 2831570 h 5586373"/>
              <a:gd name="connsiteX5" fmla="*/ 216 w 5198678"/>
              <a:gd name="connsiteY5" fmla="*/ 0 h 5586373"/>
              <a:gd name="connsiteX0" fmla="*/ 216 w 5198678"/>
              <a:gd name="connsiteY0" fmla="*/ 0 h 5571881"/>
              <a:gd name="connsiteX1" fmla="*/ 5198678 w 5198678"/>
              <a:gd name="connsiteY1" fmla="*/ 14493 h 5571881"/>
              <a:gd name="connsiteX2" fmla="*/ 5198678 w 5198678"/>
              <a:gd name="connsiteY2" fmla="*/ 5571881 h 5571881"/>
              <a:gd name="connsiteX3" fmla="*/ 2543026 w 5198678"/>
              <a:gd name="connsiteY3" fmla="*/ 5568894 h 5571881"/>
              <a:gd name="connsiteX4" fmla="*/ 8697 w 5198678"/>
              <a:gd name="connsiteY4" fmla="*/ 2817078 h 5571881"/>
              <a:gd name="connsiteX5" fmla="*/ 216 w 5198678"/>
              <a:gd name="connsiteY5" fmla="*/ 0 h 5571881"/>
              <a:gd name="connsiteX0" fmla="*/ 216 w 5198678"/>
              <a:gd name="connsiteY0" fmla="*/ 15941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15941 h 5587822"/>
              <a:gd name="connsiteX0" fmla="*/ 216 w 5198678"/>
              <a:gd name="connsiteY0" fmla="*/ 629 h 5587822"/>
              <a:gd name="connsiteX1" fmla="*/ 5198678 w 5198678"/>
              <a:gd name="connsiteY1" fmla="*/ 0 h 5587822"/>
              <a:gd name="connsiteX2" fmla="*/ 5198678 w 5198678"/>
              <a:gd name="connsiteY2" fmla="*/ 5587822 h 5587822"/>
              <a:gd name="connsiteX3" fmla="*/ 2543026 w 5198678"/>
              <a:gd name="connsiteY3" fmla="*/ 5584835 h 5587822"/>
              <a:gd name="connsiteX4" fmla="*/ 8697 w 5198678"/>
              <a:gd name="connsiteY4" fmla="*/ 2833019 h 5587822"/>
              <a:gd name="connsiteX5" fmla="*/ 216 w 5198678"/>
              <a:gd name="connsiteY5" fmla="*/ 629 h 5587822"/>
              <a:gd name="connsiteX0" fmla="*/ 454 w 5198916"/>
              <a:gd name="connsiteY0" fmla="*/ 629 h 5587822"/>
              <a:gd name="connsiteX1" fmla="*/ 5198916 w 5198916"/>
              <a:gd name="connsiteY1" fmla="*/ 0 h 5587822"/>
              <a:gd name="connsiteX2" fmla="*/ 5198916 w 5198916"/>
              <a:gd name="connsiteY2" fmla="*/ 5587822 h 5587822"/>
              <a:gd name="connsiteX3" fmla="*/ 2543264 w 5198916"/>
              <a:gd name="connsiteY3" fmla="*/ 5584835 h 5587822"/>
              <a:gd name="connsiteX4" fmla="*/ 1791 w 5198916"/>
              <a:gd name="connsiteY4" fmla="*/ 3144946 h 5587822"/>
              <a:gd name="connsiteX5" fmla="*/ 454 w 5198916"/>
              <a:gd name="connsiteY5" fmla="*/ 629 h 5587822"/>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921758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5198916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5198916"/>
              <a:gd name="connsiteY0" fmla="*/ 629 h 5593381"/>
              <a:gd name="connsiteX1" fmla="*/ 4083303 w 5198916"/>
              <a:gd name="connsiteY1" fmla="*/ 0 h 5593381"/>
              <a:gd name="connsiteX2" fmla="*/ 5198916 w 5198916"/>
              <a:gd name="connsiteY2" fmla="*/ 5587822 h 5593381"/>
              <a:gd name="connsiteX3" fmla="*/ 1718207 w 5198916"/>
              <a:gd name="connsiteY3" fmla="*/ 5593381 h 5593381"/>
              <a:gd name="connsiteX4" fmla="*/ 1791 w 5198916"/>
              <a:gd name="connsiteY4" fmla="*/ 3144946 h 5593381"/>
              <a:gd name="connsiteX5" fmla="*/ 454 w 5198916"/>
              <a:gd name="connsiteY5" fmla="*/ 629 h 5593381"/>
              <a:gd name="connsiteX0" fmla="*/ 454 w 4089175"/>
              <a:gd name="connsiteY0" fmla="*/ 629 h 5595711"/>
              <a:gd name="connsiteX1" fmla="*/ 4083303 w 4089175"/>
              <a:gd name="connsiteY1" fmla="*/ 0 h 5595711"/>
              <a:gd name="connsiteX2" fmla="*/ 4089175 w 4089175"/>
              <a:gd name="connsiteY2" fmla="*/ 5595711 h 5595711"/>
              <a:gd name="connsiteX3" fmla="*/ 1718207 w 4089175"/>
              <a:gd name="connsiteY3" fmla="*/ 5593381 h 5595711"/>
              <a:gd name="connsiteX4" fmla="*/ 1791 w 4089175"/>
              <a:gd name="connsiteY4" fmla="*/ 3144946 h 5595711"/>
              <a:gd name="connsiteX5" fmla="*/ 454 w 4089175"/>
              <a:gd name="connsiteY5" fmla="*/ 629 h 5595711"/>
              <a:gd name="connsiteX0" fmla="*/ 454 w 4083340"/>
              <a:gd name="connsiteY0" fmla="*/ 629 h 5593381"/>
              <a:gd name="connsiteX1" fmla="*/ 4083303 w 4083340"/>
              <a:gd name="connsiteY1" fmla="*/ 0 h 5593381"/>
              <a:gd name="connsiteX2" fmla="*/ 4012844 w 4083340"/>
              <a:gd name="connsiteY2" fmla="*/ 5591438 h 5593381"/>
              <a:gd name="connsiteX3" fmla="*/ 1718207 w 4083340"/>
              <a:gd name="connsiteY3" fmla="*/ 5593381 h 5593381"/>
              <a:gd name="connsiteX4" fmla="*/ 1791 w 4083340"/>
              <a:gd name="connsiteY4" fmla="*/ 3144946 h 5593381"/>
              <a:gd name="connsiteX5" fmla="*/ 454 w 4083340"/>
              <a:gd name="connsiteY5" fmla="*/ 629 h 5593381"/>
              <a:gd name="connsiteX0" fmla="*/ 454 w 4083459"/>
              <a:gd name="connsiteY0" fmla="*/ 629 h 5593381"/>
              <a:gd name="connsiteX1" fmla="*/ 4083303 w 4083459"/>
              <a:gd name="connsiteY1" fmla="*/ 0 h 5593381"/>
              <a:gd name="connsiteX2" fmla="*/ 4070093 w 4083459"/>
              <a:gd name="connsiteY2" fmla="*/ 5591439 h 5593381"/>
              <a:gd name="connsiteX3" fmla="*/ 1718207 w 4083459"/>
              <a:gd name="connsiteY3" fmla="*/ 5593381 h 5593381"/>
              <a:gd name="connsiteX4" fmla="*/ 1791 w 4083459"/>
              <a:gd name="connsiteY4" fmla="*/ 3144946 h 5593381"/>
              <a:gd name="connsiteX5" fmla="*/ 454 w 4083459"/>
              <a:gd name="connsiteY5" fmla="*/ 629 h 5593381"/>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3943363 w 4070093"/>
              <a:gd name="connsiteY1" fmla="*/ 324970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10480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5150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14049 w 4069424"/>
              <a:gd name="connsiteY0" fmla="*/ 174112 h 5602782"/>
              <a:gd name="connsiteX1" fmla="*/ 4068911 w 4069424"/>
              <a:gd name="connsiteY1" fmla="*/ 0 h 5602782"/>
              <a:gd name="connsiteX2" fmla="*/ 4068422 w 4069424"/>
              <a:gd name="connsiteY2" fmla="*/ 5600840 h 5602782"/>
              <a:gd name="connsiteX3" fmla="*/ 1716536 w 4069424"/>
              <a:gd name="connsiteY3" fmla="*/ 5602782 h 5602782"/>
              <a:gd name="connsiteX4" fmla="*/ 120 w 4069424"/>
              <a:gd name="connsiteY4" fmla="*/ 3154347 h 5602782"/>
              <a:gd name="connsiteX5" fmla="*/ 14049 w 4069424"/>
              <a:gd name="connsiteY5" fmla="*/ 174112 h 5602782"/>
              <a:gd name="connsiteX0" fmla="*/ 454 w 4071095"/>
              <a:gd name="connsiteY0" fmla="*/ 10030 h 5602782"/>
              <a:gd name="connsiteX1" fmla="*/ 4070582 w 4071095"/>
              <a:gd name="connsiteY1" fmla="*/ 0 h 5602782"/>
              <a:gd name="connsiteX2" fmla="*/ 4070093 w 4071095"/>
              <a:gd name="connsiteY2" fmla="*/ 5600840 h 5602782"/>
              <a:gd name="connsiteX3" fmla="*/ 1718207 w 4071095"/>
              <a:gd name="connsiteY3" fmla="*/ 5602782 h 5602782"/>
              <a:gd name="connsiteX4" fmla="*/ 1791 w 4071095"/>
              <a:gd name="connsiteY4" fmla="*/ 3154347 h 5602782"/>
              <a:gd name="connsiteX5" fmla="*/ 454 w 4071095"/>
              <a:gd name="connsiteY5" fmla="*/ 10030 h 5602782"/>
              <a:gd name="connsiteX0" fmla="*/ 454 w 4070093"/>
              <a:gd name="connsiteY0" fmla="*/ 0 h 5592752"/>
              <a:gd name="connsiteX1" fmla="*/ 4065493 w 4070093"/>
              <a:gd name="connsiteY1" fmla="*/ 51501 h 5592752"/>
              <a:gd name="connsiteX2" fmla="*/ 4070093 w 4070093"/>
              <a:gd name="connsiteY2" fmla="*/ 5590810 h 5592752"/>
              <a:gd name="connsiteX3" fmla="*/ 1718207 w 4070093"/>
              <a:gd name="connsiteY3" fmla="*/ 5592752 h 5592752"/>
              <a:gd name="connsiteX4" fmla="*/ 1791 w 4070093"/>
              <a:gd name="connsiteY4" fmla="*/ 3144317 h 5592752"/>
              <a:gd name="connsiteX5" fmla="*/ 454 w 4070093"/>
              <a:gd name="connsiteY5" fmla="*/ 0 h 5592752"/>
              <a:gd name="connsiteX0" fmla="*/ 454 w 4071095"/>
              <a:gd name="connsiteY0" fmla="*/ 0 h 5592752"/>
              <a:gd name="connsiteX1" fmla="*/ 4070582 w 4071095"/>
              <a:gd name="connsiteY1" fmla="*/ 3644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0 h 5592752"/>
              <a:gd name="connsiteX1" fmla="*/ 4070582 w 4071095"/>
              <a:gd name="connsiteY1" fmla="*/ 9341 h 5592752"/>
              <a:gd name="connsiteX2" fmla="*/ 4070093 w 4071095"/>
              <a:gd name="connsiteY2" fmla="*/ 5590810 h 5592752"/>
              <a:gd name="connsiteX3" fmla="*/ 1718207 w 4071095"/>
              <a:gd name="connsiteY3" fmla="*/ 5592752 h 5592752"/>
              <a:gd name="connsiteX4" fmla="*/ 1791 w 4071095"/>
              <a:gd name="connsiteY4" fmla="*/ 3144317 h 5592752"/>
              <a:gd name="connsiteX5" fmla="*/ 454 w 4071095"/>
              <a:gd name="connsiteY5" fmla="*/ 0 h 5592752"/>
              <a:gd name="connsiteX0" fmla="*/ 454 w 4071095"/>
              <a:gd name="connsiteY0" fmla="*/ 4333 h 5597085"/>
              <a:gd name="connsiteX1" fmla="*/ 4070582 w 4071095"/>
              <a:gd name="connsiteY1" fmla="*/ 0 h 5597085"/>
              <a:gd name="connsiteX2" fmla="*/ 4070093 w 4071095"/>
              <a:gd name="connsiteY2" fmla="*/ 5595143 h 5597085"/>
              <a:gd name="connsiteX3" fmla="*/ 1718207 w 4071095"/>
              <a:gd name="connsiteY3" fmla="*/ 5597085 h 5597085"/>
              <a:gd name="connsiteX4" fmla="*/ 1791 w 4071095"/>
              <a:gd name="connsiteY4" fmla="*/ 3148650 h 5597085"/>
              <a:gd name="connsiteX5" fmla="*/ 454 w 4071095"/>
              <a:gd name="connsiteY5" fmla="*/ 4333 h 5597085"/>
              <a:gd name="connsiteX0" fmla="*/ 254 w 4075984"/>
              <a:gd name="connsiteY0" fmla="*/ 250455 h 5597085"/>
              <a:gd name="connsiteX1" fmla="*/ 4075471 w 4075984"/>
              <a:gd name="connsiteY1" fmla="*/ 0 h 5597085"/>
              <a:gd name="connsiteX2" fmla="*/ 4074982 w 4075984"/>
              <a:gd name="connsiteY2" fmla="*/ 5595143 h 5597085"/>
              <a:gd name="connsiteX3" fmla="*/ 1723096 w 4075984"/>
              <a:gd name="connsiteY3" fmla="*/ 5597085 h 5597085"/>
              <a:gd name="connsiteX4" fmla="*/ 6680 w 4075984"/>
              <a:gd name="connsiteY4" fmla="*/ 3148650 h 5597085"/>
              <a:gd name="connsiteX5" fmla="*/ 254 w 4075984"/>
              <a:gd name="connsiteY5" fmla="*/ 250455 h 5597085"/>
              <a:gd name="connsiteX0" fmla="*/ 254 w 4080827"/>
              <a:gd name="connsiteY0" fmla="*/ 29 h 5346659"/>
              <a:gd name="connsiteX1" fmla="*/ 4080560 w 4080827"/>
              <a:gd name="connsiteY1" fmla="*/ 50390 h 5346659"/>
              <a:gd name="connsiteX2" fmla="*/ 4074982 w 4080827"/>
              <a:gd name="connsiteY2" fmla="*/ 5344717 h 5346659"/>
              <a:gd name="connsiteX3" fmla="*/ 1723096 w 4080827"/>
              <a:gd name="connsiteY3" fmla="*/ 5346659 h 5346659"/>
              <a:gd name="connsiteX4" fmla="*/ 6680 w 4080827"/>
              <a:gd name="connsiteY4" fmla="*/ 2898224 h 5346659"/>
              <a:gd name="connsiteX5" fmla="*/ 254 w 4080827"/>
              <a:gd name="connsiteY5" fmla="*/ 29 h 5346659"/>
              <a:gd name="connsiteX0" fmla="*/ 254 w 4080827"/>
              <a:gd name="connsiteY0" fmla="*/ 0 h 5346630"/>
              <a:gd name="connsiteX1" fmla="*/ 4080560 w 4080827"/>
              <a:gd name="connsiteY1" fmla="*/ 16177 h 5346630"/>
              <a:gd name="connsiteX2" fmla="*/ 4074982 w 4080827"/>
              <a:gd name="connsiteY2" fmla="*/ 5344688 h 5346630"/>
              <a:gd name="connsiteX3" fmla="*/ 1723096 w 4080827"/>
              <a:gd name="connsiteY3" fmla="*/ 5346630 h 5346630"/>
              <a:gd name="connsiteX4" fmla="*/ 6680 w 4080827"/>
              <a:gd name="connsiteY4" fmla="*/ 2898195 h 5346630"/>
              <a:gd name="connsiteX5" fmla="*/ 254 w 4080827"/>
              <a:gd name="connsiteY5" fmla="*/ 0 h 5346630"/>
              <a:gd name="connsiteX0" fmla="*/ 254 w 4080827"/>
              <a:gd name="connsiteY0" fmla="*/ 0 h 5332957"/>
              <a:gd name="connsiteX1" fmla="*/ 4080560 w 4080827"/>
              <a:gd name="connsiteY1" fmla="*/ 2504 h 5332957"/>
              <a:gd name="connsiteX2" fmla="*/ 4074982 w 4080827"/>
              <a:gd name="connsiteY2" fmla="*/ 5331015 h 5332957"/>
              <a:gd name="connsiteX3" fmla="*/ 1723096 w 4080827"/>
              <a:gd name="connsiteY3" fmla="*/ 5332957 h 5332957"/>
              <a:gd name="connsiteX4" fmla="*/ 6680 w 4080827"/>
              <a:gd name="connsiteY4" fmla="*/ 2884522 h 5332957"/>
              <a:gd name="connsiteX5" fmla="*/ 254 w 4080827"/>
              <a:gd name="connsiteY5" fmla="*/ 0 h 5332957"/>
              <a:gd name="connsiteX0" fmla="*/ 254 w 4080827"/>
              <a:gd name="connsiteY0" fmla="*/ 8891 h 5330453"/>
              <a:gd name="connsiteX1" fmla="*/ 4080560 w 4080827"/>
              <a:gd name="connsiteY1" fmla="*/ 0 h 5330453"/>
              <a:gd name="connsiteX2" fmla="*/ 4074982 w 4080827"/>
              <a:gd name="connsiteY2" fmla="*/ 5328511 h 5330453"/>
              <a:gd name="connsiteX3" fmla="*/ 1723096 w 4080827"/>
              <a:gd name="connsiteY3" fmla="*/ 5330453 h 5330453"/>
              <a:gd name="connsiteX4" fmla="*/ 6680 w 4080827"/>
              <a:gd name="connsiteY4" fmla="*/ 2882018 h 5330453"/>
              <a:gd name="connsiteX5" fmla="*/ 254 w 4080827"/>
              <a:gd name="connsiteY5" fmla="*/ 8891 h 5330453"/>
              <a:gd name="connsiteX0" fmla="*/ 254 w 4080827"/>
              <a:gd name="connsiteY0" fmla="*/ 0 h 5321562"/>
              <a:gd name="connsiteX1" fmla="*/ 4080560 w 4080827"/>
              <a:gd name="connsiteY1" fmla="*/ 8201 h 5321562"/>
              <a:gd name="connsiteX2" fmla="*/ 4074982 w 4080827"/>
              <a:gd name="connsiteY2" fmla="*/ 5319620 h 5321562"/>
              <a:gd name="connsiteX3" fmla="*/ 1723096 w 4080827"/>
              <a:gd name="connsiteY3" fmla="*/ 5321562 h 5321562"/>
              <a:gd name="connsiteX4" fmla="*/ 6680 w 4080827"/>
              <a:gd name="connsiteY4" fmla="*/ 2873127 h 5321562"/>
              <a:gd name="connsiteX5" fmla="*/ 254 w 4080827"/>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2504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6763"/>
              <a:gd name="connsiteY0" fmla="*/ 0 h 5321562"/>
              <a:gd name="connsiteX1" fmla="*/ 4076319 w 4076763"/>
              <a:gd name="connsiteY1" fmla="*/ 8201 h 5321562"/>
              <a:gd name="connsiteX2" fmla="*/ 4074982 w 4076763"/>
              <a:gd name="connsiteY2" fmla="*/ 5319620 h 5321562"/>
              <a:gd name="connsiteX3" fmla="*/ 1723096 w 4076763"/>
              <a:gd name="connsiteY3" fmla="*/ 5321562 h 5321562"/>
              <a:gd name="connsiteX4" fmla="*/ 6680 w 4076763"/>
              <a:gd name="connsiteY4" fmla="*/ 2873127 h 5321562"/>
              <a:gd name="connsiteX5" fmla="*/ 254 w 4076763"/>
              <a:gd name="connsiteY5" fmla="*/ 0 h 5321562"/>
              <a:gd name="connsiteX0" fmla="*/ 254 w 4074982"/>
              <a:gd name="connsiteY0" fmla="*/ 0 h 5321562"/>
              <a:gd name="connsiteX1" fmla="*/ 4050875 w 4074982"/>
              <a:gd name="connsiteY1" fmla="*/ 207606 h 5321562"/>
              <a:gd name="connsiteX2" fmla="*/ 4074982 w 4074982"/>
              <a:gd name="connsiteY2" fmla="*/ 5319620 h 5321562"/>
              <a:gd name="connsiteX3" fmla="*/ 1723096 w 4074982"/>
              <a:gd name="connsiteY3" fmla="*/ 5321562 h 5321562"/>
              <a:gd name="connsiteX4" fmla="*/ 6680 w 4074982"/>
              <a:gd name="connsiteY4" fmla="*/ 2873127 h 5321562"/>
              <a:gd name="connsiteX5" fmla="*/ 254 w 4074982"/>
              <a:gd name="connsiteY5" fmla="*/ 0 h 5321562"/>
              <a:gd name="connsiteX0" fmla="*/ 254 w 4074982"/>
              <a:gd name="connsiteY0" fmla="*/ 3193 h 5324755"/>
              <a:gd name="connsiteX1" fmla="*/ 4072078 w 4074982"/>
              <a:gd name="connsiteY1" fmla="*/ 0 h 5324755"/>
              <a:gd name="connsiteX2" fmla="*/ 4074982 w 4074982"/>
              <a:gd name="connsiteY2" fmla="*/ 5322813 h 5324755"/>
              <a:gd name="connsiteX3" fmla="*/ 1723096 w 4074982"/>
              <a:gd name="connsiteY3" fmla="*/ 5324755 h 5324755"/>
              <a:gd name="connsiteX4" fmla="*/ 6680 w 4074982"/>
              <a:gd name="connsiteY4" fmla="*/ 2876320 h 5324755"/>
              <a:gd name="connsiteX5" fmla="*/ 254 w 4074982"/>
              <a:gd name="connsiteY5" fmla="*/ 3193 h 5324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74982" h="5324755">
                <a:moveTo>
                  <a:pt x="254" y="3193"/>
                </a:moveTo>
                <a:lnTo>
                  <a:pt x="4072078" y="0"/>
                </a:lnTo>
                <a:cubicBezTo>
                  <a:pt x="4074035" y="1865237"/>
                  <a:pt x="4073025" y="3457576"/>
                  <a:pt x="4074982" y="5322813"/>
                </a:cubicBezTo>
                <a:lnTo>
                  <a:pt x="1723096" y="5324755"/>
                </a:lnTo>
                <a:cubicBezTo>
                  <a:pt x="693982" y="5014623"/>
                  <a:pt x="-3932" y="3729991"/>
                  <a:pt x="6680" y="2876320"/>
                </a:cubicBezTo>
                <a:cubicBezTo>
                  <a:pt x="8672" y="1673057"/>
                  <a:pt x="-1738" y="1206456"/>
                  <a:pt x="254" y="3193"/>
                </a:cubicBezTo>
                <a:close/>
              </a:path>
            </a:pathLst>
          </a:custGeom>
          <a:solidFill>
            <a:schemeClr val="bg2"/>
          </a:solidFill>
        </p:spPr>
        <p:txBody>
          <a:bodyPr anchor="ctr"/>
          <a:lstStyle>
            <a:lvl1pPr algn="ctr">
              <a:defRPr sz="1200"/>
            </a:lvl1pPr>
          </a:lstStyle>
          <a:p>
            <a:r>
              <a:rPr lang="en-AU"/>
              <a:t> Click icon to insert picture</a:t>
            </a:r>
          </a:p>
          <a:p>
            <a:endParaRPr lang="en-AU"/>
          </a:p>
        </p:txBody>
      </p:sp>
      <p:pic>
        <p:nvPicPr>
          <p:cNvPr id="12" name="Picture 11">
            <a:extLst>
              <a:ext uri="{FF2B5EF4-FFF2-40B4-BE49-F238E27FC236}">
                <a16:creationId xmlns:a16="http://schemas.microsoft.com/office/drawing/2014/main" id="{B83753C3-AD71-41CF-A0E3-EDC40D8596D3}"/>
              </a:ext>
            </a:extLst>
          </p:cNvPr>
          <p:cNvPicPr>
            <a:picLocks noChangeAspect="1"/>
          </p:cNvPicPr>
          <p:nvPr userDrawn="1"/>
        </p:nvPicPr>
        <p:blipFill>
          <a:blip r:embed="rId2"/>
          <a:stretch>
            <a:fillRect/>
          </a:stretch>
        </p:blipFill>
        <p:spPr>
          <a:xfrm>
            <a:off x="695325" y="207631"/>
            <a:ext cx="3204000" cy="472463"/>
          </a:xfrm>
          <a:prstGeom prst="rect">
            <a:avLst/>
          </a:prstGeom>
        </p:spPr>
      </p:pic>
    </p:spTree>
    <p:extLst>
      <p:ext uri="{BB962C8B-B14F-4D97-AF65-F5344CB8AC3E}">
        <p14:creationId xmlns:p14="http://schemas.microsoft.com/office/powerpoint/2010/main" val="1410923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B1A2C22-D4CF-4FE0-AF06-038EB2ACB6D9}"/>
              </a:ext>
            </a:extLst>
          </p:cNvPr>
          <p:cNvSpPr/>
          <p:nvPr userDrawn="1"/>
        </p:nvSpPr>
        <p:spPr bwMode="invGray">
          <a:xfrm>
            <a:off x="0" y="0"/>
            <a:ext cx="12192000" cy="6858000"/>
          </a:xfrm>
          <a:prstGeom prst="rect">
            <a:avLst/>
          </a:prstGeom>
          <a:gradFill flip="none" rotWithShape="1">
            <a:gsLst>
              <a:gs pos="75000">
                <a:schemeClr val="accent1"/>
              </a:gs>
              <a:gs pos="100000">
                <a:srgbClr val="962A8B"/>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DD751603-5D6A-462B-B9E7-98413BF2CB36}"/>
              </a:ext>
            </a:extLst>
          </p:cNvPr>
          <p:cNvPicPr>
            <a:picLocks noChangeAspect="1"/>
          </p:cNvPicPr>
          <p:nvPr userDrawn="1"/>
        </p:nvPicPr>
        <p:blipFill>
          <a:blip r:embed="rId2"/>
          <a:stretch>
            <a:fillRect/>
          </a:stretch>
        </p:blipFill>
        <p:spPr>
          <a:xfrm>
            <a:off x="8309692" y="275999"/>
            <a:ext cx="3204000" cy="472463"/>
          </a:xfrm>
          <a:prstGeom prst="rect">
            <a:avLst/>
          </a:prstGeom>
        </p:spPr>
      </p:pic>
      <p:sp>
        <p:nvSpPr>
          <p:cNvPr id="2" name="Title 1"/>
          <p:cNvSpPr>
            <a:spLocks noGrp="1"/>
          </p:cNvSpPr>
          <p:nvPr>
            <p:ph type="title" hasCustomPrompt="1"/>
          </p:nvPr>
        </p:nvSpPr>
        <p:spPr bwMode="white">
          <a:xfrm>
            <a:off x="695326" y="1700811"/>
            <a:ext cx="10768680" cy="1224137"/>
          </a:xfrm>
        </p:spPr>
        <p:txBody>
          <a:bodyPr anchor="b">
            <a:noAutofit/>
          </a:bodyPr>
          <a:lstStyle>
            <a:lvl1pPr>
              <a:lnSpc>
                <a:spcPts val="5040"/>
              </a:lnSpc>
              <a:defRPr sz="4200">
                <a:solidFill>
                  <a:schemeClr val="bg1"/>
                </a:solidFill>
              </a:defRPr>
            </a:lvl1pPr>
          </a:lstStyle>
          <a:p>
            <a:r>
              <a:rPr lang="en-US"/>
              <a:t>[Title]</a:t>
            </a:r>
            <a:endParaRPr lang="en-AU"/>
          </a:p>
        </p:txBody>
      </p:sp>
      <p:sp>
        <p:nvSpPr>
          <p:cNvPr id="7" name="Text Placeholder 6"/>
          <p:cNvSpPr>
            <a:spLocks noGrp="1"/>
          </p:cNvSpPr>
          <p:nvPr>
            <p:ph type="body" sz="quarter" idx="10" hasCustomPrompt="1"/>
          </p:nvPr>
        </p:nvSpPr>
        <p:spPr bwMode="white">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[Subtitle]</a:t>
            </a:r>
          </a:p>
        </p:txBody>
      </p:sp>
      <p:sp>
        <p:nvSpPr>
          <p:cNvPr id="11" name="Right Triangle 3">
            <a:extLst>
              <a:ext uri="{FF2B5EF4-FFF2-40B4-BE49-F238E27FC236}">
                <a16:creationId xmlns:a16="http://schemas.microsoft.com/office/drawing/2014/main" id="{DBA991DB-C059-4DB2-8D91-33D3F3951887}"/>
              </a:ext>
            </a:extLst>
          </p:cNvPr>
          <p:cNvSpPr/>
          <p:nvPr userDrawn="1"/>
        </p:nvSpPr>
        <p:spPr bwMode="white">
          <a:xfrm>
            <a:off x="1" y="4076700"/>
            <a:ext cx="2555875"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8" name="Graphic 1">
            <a:extLst>
              <a:ext uri="{FF2B5EF4-FFF2-40B4-BE49-F238E27FC236}">
                <a16:creationId xmlns:a16="http://schemas.microsoft.com/office/drawing/2014/main" id="{F070BDDD-4427-48C1-9206-C4CC3FAE8AD1}"/>
              </a:ext>
            </a:extLst>
          </p:cNvPr>
          <p:cNvSpPr/>
          <p:nvPr userDrawn="1"/>
        </p:nvSpPr>
        <p:spPr bwMode="white">
          <a:xfrm>
            <a:off x="9912424" y="5571759"/>
            <a:ext cx="2279576" cy="1286241"/>
          </a:xfrm>
          <a:custGeom>
            <a:avLst/>
            <a:gdLst>
              <a:gd name="connsiteX0" fmla="*/ 1704499 w 1704975"/>
              <a:gd name="connsiteY0" fmla="*/ 961382 h 962025"/>
              <a:gd name="connsiteX1" fmla="*/ 1172051 w 1704975"/>
              <a:gd name="connsiteY1" fmla="*/ 803267 h 962025"/>
              <a:gd name="connsiteX2" fmla="*/ 589121 w 1704975"/>
              <a:gd name="connsiteY2" fmla="*/ 611815 h 962025"/>
              <a:gd name="connsiteX3" fmla="*/ 7144 w 1704975"/>
              <a:gd name="connsiteY3" fmla="*/ 768977 h 962025"/>
              <a:gd name="connsiteX4" fmla="*/ 764381 w 1704975"/>
              <a:gd name="connsiteY4" fmla="*/ 128897 h 962025"/>
              <a:gd name="connsiteX5" fmla="*/ 1614011 w 1704975"/>
              <a:gd name="connsiteY5" fmla="*/ 72700 h 962025"/>
              <a:gd name="connsiteX6" fmla="*/ 1705451 w 1704975"/>
              <a:gd name="connsiteY6" fmla="*/ 104132 h 962025"/>
              <a:gd name="connsiteX7" fmla="*/ 1704499 w 1704975"/>
              <a:gd name="connsiteY7" fmla="*/ 961382 h 96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4975" h="962025">
                <a:moveTo>
                  <a:pt x="1704499" y="961382"/>
                </a:moveTo>
                <a:cubicBezTo>
                  <a:pt x="1523524" y="935665"/>
                  <a:pt x="1348264" y="859465"/>
                  <a:pt x="1172051" y="803267"/>
                </a:cubicBezTo>
                <a:cubicBezTo>
                  <a:pt x="976789" y="741355"/>
                  <a:pt x="788194" y="654677"/>
                  <a:pt x="589121" y="611815"/>
                </a:cubicBezTo>
                <a:cubicBezTo>
                  <a:pt x="301466" y="550855"/>
                  <a:pt x="224314" y="585145"/>
                  <a:pt x="7144" y="768977"/>
                </a:cubicBezTo>
                <a:cubicBezTo>
                  <a:pt x="50006" y="717542"/>
                  <a:pt x="525304" y="253675"/>
                  <a:pt x="764381" y="128897"/>
                </a:cubicBezTo>
                <a:cubicBezTo>
                  <a:pt x="1040606" y="-14930"/>
                  <a:pt x="1321594" y="-28265"/>
                  <a:pt x="1614011" y="72700"/>
                </a:cubicBezTo>
                <a:cubicBezTo>
                  <a:pt x="1644491" y="83177"/>
                  <a:pt x="1674971" y="93655"/>
                  <a:pt x="1705451" y="104132"/>
                </a:cubicBezTo>
                <a:lnTo>
                  <a:pt x="1704499" y="961382"/>
                </a:lnTo>
                <a:close/>
              </a:path>
            </a:pathLst>
          </a:custGeom>
          <a:solidFill>
            <a:schemeClr val="bg1"/>
          </a:solidFill>
          <a:ln w="9525" cap="flat">
            <a:noFill/>
            <a:prstDash val="solid"/>
            <a:miter/>
          </a:ln>
        </p:spPr>
        <p:txBody>
          <a:bodyPr rtlCol="0" anchor="ctr"/>
          <a:lstStyle/>
          <a:p>
            <a:endParaRPr lang="en-AU"/>
          </a:p>
        </p:txBody>
      </p:sp>
    </p:spTree>
    <p:extLst>
      <p:ext uri="{BB962C8B-B14F-4D97-AF65-F5344CB8AC3E}">
        <p14:creationId xmlns:p14="http://schemas.microsoft.com/office/powerpoint/2010/main" val="106327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Editabl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5326" y="1700811"/>
            <a:ext cx="10768680" cy="1224137"/>
          </a:xfrm>
        </p:spPr>
        <p:txBody>
          <a:bodyPr anchor="b">
            <a:noAutofit/>
          </a:bodyPr>
          <a:lstStyle>
            <a:lvl1pPr>
              <a:lnSpc>
                <a:spcPts val="5040"/>
              </a:lnSpc>
              <a:defRPr sz="4200">
                <a:solidFill>
                  <a:schemeClr val="bg1"/>
                </a:solidFill>
              </a:defRPr>
            </a:lvl1pPr>
          </a:lstStyle>
          <a:p>
            <a:r>
              <a:rPr lang="en-US"/>
              <a:t>[Divider title]</a:t>
            </a:r>
            <a:endParaRPr lang="en-AU"/>
          </a:p>
        </p:txBody>
      </p:sp>
      <p:sp>
        <p:nvSpPr>
          <p:cNvPr id="7" name="Text Placeholder 6"/>
          <p:cNvSpPr>
            <a:spLocks noGrp="1"/>
          </p:cNvSpPr>
          <p:nvPr>
            <p:ph type="body" sz="quarter" idx="10" hasCustomPrompt="1"/>
          </p:nvPr>
        </p:nvSpPr>
        <p:spPr>
          <a:xfrm>
            <a:off x="695326" y="3113744"/>
            <a:ext cx="10768680" cy="2043451"/>
          </a:xfrm>
          <a:prstGeom prst="rect">
            <a:avLst/>
          </a:prstGeom>
        </p:spPr>
        <p:txBody>
          <a:bodyPr>
            <a:normAutofit/>
          </a:bodyPr>
          <a:lstStyle>
            <a:lvl1pPr marL="0" indent="0">
              <a:lnSpc>
                <a:spcPts val="3240"/>
              </a:lnSpc>
              <a:buNone/>
              <a:defRPr sz="2700">
                <a:solidFill>
                  <a:schemeClr val="bg1"/>
                </a:solidFill>
              </a:defRPr>
            </a:lvl1pPr>
          </a:lstStyle>
          <a:p>
            <a:pPr lvl="0"/>
            <a:r>
              <a:rPr lang="en-US"/>
              <a:t>[Divider subtitle]</a:t>
            </a:r>
          </a:p>
        </p:txBody>
      </p:sp>
      <p:sp>
        <p:nvSpPr>
          <p:cNvPr id="8" name="TextBox 7">
            <a:extLst>
              <a:ext uri="{FF2B5EF4-FFF2-40B4-BE49-F238E27FC236}">
                <a16:creationId xmlns:a16="http://schemas.microsoft.com/office/drawing/2014/main" id="{57A07765-DB77-44E5-9420-D56F1378074A}"/>
              </a:ext>
            </a:extLst>
          </p:cNvPr>
          <p:cNvSpPr txBox="1"/>
          <p:nvPr userDrawn="1"/>
        </p:nvSpPr>
        <p:spPr>
          <a:xfrm>
            <a:off x="1" y="-1053499"/>
            <a:ext cx="7632171" cy="954107"/>
          </a:xfrm>
          <a:prstGeom prst="rect">
            <a:avLst/>
          </a:prstGeom>
          <a:solidFill>
            <a:schemeClr val="accent1"/>
          </a:solidFill>
        </p:spPr>
        <p:txBody>
          <a:bodyPr wrap="square" rtlCol="0">
            <a:spAutoFit/>
          </a:bodyPr>
          <a:lstStyle/>
          <a:p>
            <a:r>
              <a:rPr lang="en-AU" sz="1400">
                <a:solidFill>
                  <a:schemeClr val="bg1"/>
                </a:solidFill>
              </a:rPr>
              <a:t>For this slide design, you can change the background colour</a:t>
            </a:r>
          </a:p>
          <a:p>
            <a:r>
              <a:rPr lang="en-AU" sz="1400">
                <a:solidFill>
                  <a:schemeClr val="bg1"/>
                </a:solidFill>
              </a:rPr>
              <a:t>by right-clicking somewhere on the slide, not in a content placeholder.</a:t>
            </a:r>
          </a:p>
          <a:p>
            <a:r>
              <a:rPr lang="en-US" sz="1400">
                <a:solidFill>
                  <a:schemeClr val="bg1"/>
                </a:solidFill>
              </a:rPr>
              <a:t>‘Format Background</a:t>
            </a:r>
          </a:p>
          <a:p>
            <a:r>
              <a:rPr lang="en-US" sz="1400">
                <a:solidFill>
                  <a:schemeClr val="bg1"/>
                </a:solidFill>
              </a:rPr>
              <a:t>Under the ‘Fill’ menu, ‘change ‘Solid fill’ to a </a:t>
            </a:r>
            <a:r>
              <a:rPr lang="en-US" sz="1400" err="1">
                <a:solidFill>
                  <a:schemeClr val="bg1"/>
                </a:solidFill>
              </a:rPr>
              <a:t>colour</a:t>
            </a:r>
            <a:r>
              <a:rPr lang="en-US" sz="1400">
                <a:solidFill>
                  <a:schemeClr val="bg1"/>
                </a:solidFill>
              </a:rPr>
              <a:t> from the palette</a:t>
            </a:r>
            <a:endParaRPr lang="en-AU" sz="1400">
              <a:solidFill>
                <a:schemeClr val="bg1"/>
              </a:solidFill>
            </a:endParaRPr>
          </a:p>
        </p:txBody>
      </p:sp>
      <p:pic>
        <p:nvPicPr>
          <p:cNvPr id="6" name="Picture 5">
            <a:extLst>
              <a:ext uri="{FF2B5EF4-FFF2-40B4-BE49-F238E27FC236}">
                <a16:creationId xmlns:a16="http://schemas.microsoft.com/office/drawing/2014/main" id="{2CBE33C2-B581-422F-9FF5-AF660C79D3B0}"/>
              </a:ext>
            </a:extLst>
          </p:cNvPr>
          <p:cNvPicPr>
            <a:picLocks noChangeAspect="1"/>
          </p:cNvPicPr>
          <p:nvPr userDrawn="1"/>
        </p:nvPicPr>
        <p:blipFill>
          <a:blip r:embed="rId2"/>
          <a:stretch>
            <a:fillRect/>
          </a:stretch>
        </p:blipFill>
        <p:spPr>
          <a:xfrm>
            <a:off x="8309692" y="275999"/>
            <a:ext cx="3204000" cy="472463"/>
          </a:xfrm>
          <a:prstGeom prst="rect">
            <a:avLst/>
          </a:prstGeom>
        </p:spPr>
      </p:pic>
    </p:spTree>
    <p:extLst>
      <p:ext uri="{BB962C8B-B14F-4D97-AF65-F5344CB8AC3E}">
        <p14:creationId xmlns:p14="http://schemas.microsoft.com/office/powerpoint/2010/main" val="289713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9" name="Right Triangle 3">
            <a:extLst>
              <a:ext uri="{FF2B5EF4-FFF2-40B4-BE49-F238E27FC236}">
                <a16:creationId xmlns:a16="http://schemas.microsoft.com/office/drawing/2014/main" id="{5E92F574-51E7-47B2-86D2-94DAE288E822}"/>
              </a:ext>
            </a:extLst>
          </p:cNvPr>
          <p:cNvSpPr/>
          <p:nvPr userDrawn="1"/>
        </p:nvSpPr>
        <p:spPr bwMode="invGray">
          <a:xfrm>
            <a:off x="2" y="4076700"/>
            <a:ext cx="3407833" cy="2781300"/>
          </a:xfrm>
          <a:custGeom>
            <a:avLst/>
            <a:gdLst>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 name="connsiteX0" fmla="*/ 0 w 2555875"/>
              <a:gd name="connsiteY0" fmla="*/ 2781300 h 2781300"/>
              <a:gd name="connsiteX1" fmla="*/ 0 w 2555875"/>
              <a:gd name="connsiteY1" fmla="*/ 0 h 2781300"/>
              <a:gd name="connsiteX2" fmla="*/ 2555875 w 2555875"/>
              <a:gd name="connsiteY2" fmla="*/ 2781300 h 2781300"/>
              <a:gd name="connsiteX3" fmla="*/ 0 w 2555875"/>
              <a:gd name="connsiteY3" fmla="*/ 2781300 h 2781300"/>
            </a:gdLst>
            <a:ahLst/>
            <a:cxnLst>
              <a:cxn ang="0">
                <a:pos x="connsiteX0" y="connsiteY0"/>
              </a:cxn>
              <a:cxn ang="0">
                <a:pos x="connsiteX1" y="connsiteY1"/>
              </a:cxn>
              <a:cxn ang="0">
                <a:pos x="connsiteX2" y="connsiteY2"/>
              </a:cxn>
              <a:cxn ang="0">
                <a:pos x="connsiteX3" y="connsiteY3"/>
              </a:cxn>
            </a:cxnLst>
            <a:rect l="l" t="t" r="r" b="b"/>
            <a:pathLst>
              <a:path w="2555875" h="2781300">
                <a:moveTo>
                  <a:pt x="0" y="2781300"/>
                </a:moveTo>
                <a:lnTo>
                  <a:pt x="0" y="0"/>
                </a:lnTo>
                <a:cubicBezTo>
                  <a:pt x="158687" y="1674158"/>
                  <a:pt x="1584388" y="2511611"/>
                  <a:pt x="2555875" y="2781300"/>
                </a:cubicBezTo>
                <a:lnTo>
                  <a:pt x="0" y="2781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800"/>
          </a:p>
        </p:txBody>
      </p:sp>
      <p:sp>
        <p:nvSpPr>
          <p:cNvPr id="11" name="Rectangle 8">
            <a:extLst>
              <a:ext uri="{FF2B5EF4-FFF2-40B4-BE49-F238E27FC236}">
                <a16:creationId xmlns:a16="http://schemas.microsoft.com/office/drawing/2014/main" id="{C31ECE3F-0C43-444E-9F0C-B23F8D3935D2}"/>
              </a:ext>
            </a:extLst>
          </p:cNvPr>
          <p:cNvSpPr/>
          <p:nvPr userDrawn="1"/>
        </p:nvSpPr>
        <p:spPr bwMode="invGray">
          <a:xfrm>
            <a:off x="9192249" y="5584173"/>
            <a:ext cx="2999415" cy="1273828"/>
          </a:xfrm>
          <a:custGeom>
            <a:avLst/>
            <a:gdLst>
              <a:gd name="connsiteX0" fmla="*/ 0 w 2267490"/>
              <a:gd name="connsiteY0" fmla="*/ 0 h 1132541"/>
              <a:gd name="connsiteX1" fmla="*/ 2267490 w 2267490"/>
              <a:gd name="connsiteY1" fmla="*/ 0 h 1132541"/>
              <a:gd name="connsiteX2" fmla="*/ 2267490 w 2267490"/>
              <a:gd name="connsiteY2" fmla="*/ 1132541 h 1132541"/>
              <a:gd name="connsiteX3" fmla="*/ 0 w 2267490"/>
              <a:gd name="connsiteY3" fmla="*/ 1132541 h 1132541"/>
              <a:gd name="connsiteX4" fmla="*/ 0 w 2267490"/>
              <a:gd name="connsiteY4" fmla="*/ 0 h 1132541"/>
              <a:gd name="connsiteX0" fmla="*/ 0 w 2267490"/>
              <a:gd name="connsiteY0" fmla="*/ 1132541 h 1132541"/>
              <a:gd name="connsiteX1" fmla="*/ 2267490 w 2267490"/>
              <a:gd name="connsiteY1" fmla="*/ 0 h 1132541"/>
              <a:gd name="connsiteX2" fmla="*/ 2267490 w 2267490"/>
              <a:gd name="connsiteY2" fmla="*/ 1132541 h 1132541"/>
              <a:gd name="connsiteX3" fmla="*/ 0 w 2267490"/>
              <a:gd name="connsiteY3" fmla="*/ 1132541 h 1132541"/>
              <a:gd name="connsiteX0" fmla="*/ 0 w 2291396"/>
              <a:gd name="connsiteY0" fmla="*/ 857623 h 1132541"/>
              <a:gd name="connsiteX1" fmla="*/ 2291396 w 2291396"/>
              <a:gd name="connsiteY1" fmla="*/ 0 h 1132541"/>
              <a:gd name="connsiteX2" fmla="*/ 2291396 w 2291396"/>
              <a:gd name="connsiteY2" fmla="*/ 1132541 h 1132541"/>
              <a:gd name="connsiteX3" fmla="*/ 0 w 2291396"/>
              <a:gd name="connsiteY3" fmla="*/ 857623 h 1132541"/>
              <a:gd name="connsiteX0" fmla="*/ 0 w 2249561"/>
              <a:gd name="connsiteY0" fmla="*/ 845670 h 1132541"/>
              <a:gd name="connsiteX1" fmla="*/ 2249561 w 2249561"/>
              <a:gd name="connsiteY1" fmla="*/ 0 h 1132541"/>
              <a:gd name="connsiteX2" fmla="*/ 2249561 w 2249561"/>
              <a:gd name="connsiteY2" fmla="*/ 1132541 h 1132541"/>
              <a:gd name="connsiteX3" fmla="*/ 0 w 2249561"/>
              <a:gd name="connsiteY3" fmla="*/ 845670 h 1132541"/>
              <a:gd name="connsiteX0" fmla="*/ 0 w 2249561"/>
              <a:gd name="connsiteY0" fmla="*/ 944560 h 1231431"/>
              <a:gd name="connsiteX1" fmla="*/ 2249561 w 2249561"/>
              <a:gd name="connsiteY1" fmla="*/ 98890 h 1231431"/>
              <a:gd name="connsiteX2" fmla="*/ 2249561 w 2249561"/>
              <a:gd name="connsiteY2" fmla="*/ 1231431 h 1231431"/>
              <a:gd name="connsiteX3" fmla="*/ 0 w 2249561"/>
              <a:gd name="connsiteY3" fmla="*/ 944560 h 1231431"/>
              <a:gd name="connsiteX0" fmla="*/ 0 w 2249561"/>
              <a:gd name="connsiteY0" fmla="*/ 1212084 h 1498955"/>
              <a:gd name="connsiteX1" fmla="*/ 2249561 w 2249561"/>
              <a:gd name="connsiteY1" fmla="*/ 366414 h 1498955"/>
              <a:gd name="connsiteX2" fmla="*/ 2249561 w 2249561"/>
              <a:gd name="connsiteY2" fmla="*/ 1498955 h 1498955"/>
              <a:gd name="connsiteX3" fmla="*/ 0 w 2249561"/>
              <a:gd name="connsiteY3" fmla="*/ 1212084 h 1498955"/>
              <a:gd name="connsiteX0" fmla="*/ 0 w 2249561"/>
              <a:gd name="connsiteY0" fmla="*/ 1016618 h 1303489"/>
              <a:gd name="connsiteX1" fmla="*/ 2249561 w 2249561"/>
              <a:gd name="connsiteY1" fmla="*/ 170948 h 1303489"/>
              <a:gd name="connsiteX2" fmla="*/ 2249561 w 2249561"/>
              <a:gd name="connsiteY2" fmla="*/ 1303489 h 1303489"/>
              <a:gd name="connsiteX3" fmla="*/ 0 w 2249561"/>
              <a:gd name="connsiteY3" fmla="*/ 1016618 h 1303489"/>
              <a:gd name="connsiteX0" fmla="*/ 0 w 2249561"/>
              <a:gd name="connsiteY0" fmla="*/ 1002505 h 1289376"/>
              <a:gd name="connsiteX1" fmla="*/ 2249561 w 2249561"/>
              <a:gd name="connsiteY1" fmla="*/ 156835 h 1289376"/>
              <a:gd name="connsiteX2" fmla="*/ 2249561 w 2249561"/>
              <a:gd name="connsiteY2" fmla="*/ 1289376 h 1289376"/>
              <a:gd name="connsiteX3" fmla="*/ 0 w 2249561"/>
              <a:gd name="connsiteY3" fmla="*/ 1002505 h 1289376"/>
              <a:gd name="connsiteX0" fmla="*/ 0 w 2249561"/>
              <a:gd name="connsiteY0" fmla="*/ 985444 h 1272315"/>
              <a:gd name="connsiteX1" fmla="*/ 2249561 w 2249561"/>
              <a:gd name="connsiteY1" fmla="*/ 139774 h 1272315"/>
              <a:gd name="connsiteX2" fmla="*/ 2249561 w 2249561"/>
              <a:gd name="connsiteY2" fmla="*/ 1272315 h 1272315"/>
              <a:gd name="connsiteX3" fmla="*/ 0 w 2249561"/>
              <a:gd name="connsiteY3" fmla="*/ 985444 h 1272315"/>
              <a:gd name="connsiteX0" fmla="*/ 0 w 2249561"/>
              <a:gd name="connsiteY0" fmla="*/ 979690 h 1266561"/>
              <a:gd name="connsiteX1" fmla="*/ 2249561 w 2249561"/>
              <a:gd name="connsiteY1" fmla="*/ 134020 h 1266561"/>
              <a:gd name="connsiteX2" fmla="*/ 2249561 w 2249561"/>
              <a:gd name="connsiteY2" fmla="*/ 1266561 h 1266561"/>
              <a:gd name="connsiteX3" fmla="*/ 0 w 2249561"/>
              <a:gd name="connsiteY3" fmla="*/ 979690 h 1266561"/>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 name="connsiteX0" fmla="*/ 0 w 2249561"/>
              <a:gd name="connsiteY0" fmla="*/ 986957 h 1273828"/>
              <a:gd name="connsiteX1" fmla="*/ 2249561 w 2249561"/>
              <a:gd name="connsiteY1" fmla="*/ 141287 h 1273828"/>
              <a:gd name="connsiteX2" fmla="*/ 2249561 w 2249561"/>
              <a:gd name="connsiteY2" fmla="*/ 1273828 h 1273828"/>
              <a:gd name="connsiteX3" fmla="*/ 0 w 2249561"/>
              <a:gd name="connsiteY3" fmla="*/ 986957 h 1273828"/>
            </a:gdLst>
            <a:ahLst/>
            <a:cxnLst>
              <a:cxn ang="0">
                <a:pos x="connsiteX0" y="connsiteY0"/>
              </a:cxn>
              <a:cxn ang="0">
                <a:pos x="connsiteX1" y="connsiteY1"/>
              </a:cxn>
              <a:cxn ang="0">
                <a:pos x="connsiteX2" y="connsiteY2"/>
              </a:cxn>
              <a:cxn ang="0">
                <a:pos x="connsiteX3" y="connsiteY3"/>
              </a:cxn>
            </a:cxnLst>
            <a:rect l="l" t="t" r="r" b="b"/>
            <a:pathLst>
              <a:path w="2249561" h="1273828">
                <a:moveTo>
                  <a:pt x="0" y="986957"/>
                </a:moveTo>
                <a:cubicBezTo>
                  <a:pt x="690087" y="358432"/>
                  <a:pt x="1188931" y="-294000"/>
                  <a:pt x="2249561" y="141287"/>
                </a:cubicBezTo>
                <a:lnTo>
                  <a:pt x="2249561" y="1273828"/>
                </a:lnTo>
                <a:cubicBezTo>
                  <a:pt x="1762671" y="1220039"/>
                  <a:pt x="570560" y="550676"/>
                  <a:pt x="0" y="98695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800">
                <a:noFill/>
              </a:rPr>
              <a:t> </a:t>
            </a:r>
          </a:p>
        </p:txBody>
      </p:sp>
      <p:sp>
        <p:nvSpPr>
          <p:cNvPr id="5" name="Title 1">
            <a:extLst>
              <a:ext uri="{FF2B5EF4-FFF2-40B4-BE49-F238E27FC236}">
                <a16:creationId xmlns:a16="http://schemas.microsoft.com/office/drawing/2014/main" id="{B506B291-BD26-4DBD-A912-E9396BA1828C}"/>
              </a:ext>
            </a:extLst>
          </p:cNvPr>
          <p:cNvSpPr>
            <a:spLocks noGrp="1"/>
          </p:cNvSpPr>
          <p:nvPr>
            <p:ph type="title"/>
          </p:nvPr>
        </p:nvSpPr>
        <p:spPr>
          <a:xfrm>
            <a:off x="695326" y="1700811"/>
            <a:ext cx="10768680" cy="1224137"/>
          </a:xfrm>
        </p:spPr>
        <p:txBody>
          <a:bodyPr anchor="b">
            <a:noAutofit/>
          </a:bodyPr>
          <a:lstStyle>
            <a:lvl1pPr>
              <a:lnSpc>
                <a:spcPts val="5040"/>
              </a:lnSpc>
              <a:defRPr sz="4200">
                <a:solidFill>
                  <a:schemeClr val="accent1"/>
                </a:solidFill>
              </a:defRPr>
            </a:lvl1pPr>
          </a:lstStyle>
          <a:p>
            <a:r>
              <a:rPr lang="en-US"/>
              <a:t>Click to edit Master title style</a:t>
            </a:r>
            <a:endParaRPr lang="en-AU"/>
          </a:p>
        </p:txBody>
      </p:sp>
      <p:sp>
        <p:nvSpPr>
          <p:cNvPr id="6" name="Text Placeholder 6">
            <a:extLst>
              <a:ext uri="{FF2B5EF4-FFF2-40B4-BE49-F238E27FC236}">
                <a16:creationId xmlns:a16="http://schemas.microsoft.com/office/drawing/2014/main" id="{72AC3715-D94B-4A73-8E94-CAC9D5806F46}"/>
              </a:ext>
            </a:extLst>
          </p:cNvPr>
          <p:cNvSpPr>
            <a:spLocks noGrp="1"/>
          </p:cNvSpPr>
          <p:nvPr>
            <p:ph type="body" sz="quarter" idx="10"/>
          </p:nvPr>
        </p:nvSpPr>
        <p:spPr>
          <a:xfrm>
            <a:off x="695326" y="3113744"/>
            <a:ext cx="10768680" cy="2043451"/>
          </a:xfrm>
          <a:prstGeom prst="rect">
            <a:avLst/>
          </a:prstGeom>
        </p:spPr>
        <p:txBody>
          <a:bodyPr>
            <a:normAutofit/>
          </a:bodyPr>
          <a:lstStyle>
            <a:lvl1pPr marL="0" indent="0">
              <a:lnSpc>
                <a:spcPts val="3240"/>
              </a:lnSpc>
              <a:buNone/>
              <a:defRPr sz="2700">
                <a:solidFill>
                  <a:schemeClr val="accent1"/>
                </a:solidFill>
              </a:defRPr>
            </a:lvl1pPr>
          </a:lstStyle>
          <a:p>
            <a:pPr lvl="0"/>
            <a:r>
              <a:rPr lang="en-US"/>
              <a:t>Edit Master text styles</a:t>
            </a:r>
          </a:p>
        </p:txBody>
      </p:sp>
      <p:sp>
        <p:nvSpPr>
          <p:cNvPr id="7" name="Rectangle 6">
            <a:extLst>
              <a:ext uri="{FF2B5EF4-FFF2-40B4-BE49-F238E27FC236}">
                <a16:creationId xmlns:a16="http://schemas.microsoft.com/office/drawing/2014/main" id="{8CAE7FD6-C4AB-456C-8186-F8E8B285CBB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0" name="Picture 9">
            <a:extLst>
              <a:ext uri="{FF2B5EF4-FFF2-40B4-BE49-F238E27FC236}">
                <a16:creationId xmlns:a16="http://schemas.microsoft.com/office/drawing/2014/main" id="{49CEDD3B-B2C6-4C8F-88C7-30EB2A94923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2" name="Footer Placeholder 11">
            <a:extLst>
              <a:ext uri="{FF2B5EF4-FFF2-40B4-BE49-F238E27FC236}">
                <a16:creationId xmlns:a16="http://schemas.microsoft.com/office/drawing/2014/main" id="{A25860B6-572B-42C8-98B4-41BF602CD44E}"/>
              </a:ext>
            </a:extLst>
          </p:cNvPr>
          <p:cNvSpPr>
            <a:spLocks noGrp="1"/>
          </p:cNvSpPr>
          <p:nvPr>
            <p:ph type="ftr" sz="quarter" idx="12"/>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E4BE4F66-8978-4B9A-B365-ABFD2A461631}"/>
              </a:ext>
            </a:extLst>
          </p:cNvPr>
          <p:cNvSpPr>
            <a:spLocks noGrp="1"/>
          </p:cNvSpPr>
          <p:nvPr>
            <p:ph type="sldNum" sz="quarter" idx="13"/>
          </p:nvPr>
        </p:nvSpPr>
        <p:spPr/>
        <p:txBody>
          <a:bodyPr/>
          <a:lstStyle/>
          <a:p>
            <a:fld id="{E917DE0E-AFB1-41FD-BC35-27DB61CA125F}" type="slidenum">
              <a:rPr lang="en-AU" smtClean="0"/>
              <a:pPr/>
              <a:t>‹#›</a:t>
            </a:fld>
            <a:endParaRPr lang="en-AU"/>
          </a:p>
        </p:txBody>
      </p:sp>
      <p:sp>
        <p:nvSpPr>
          <p:cNvPr id="14" name="Date Placeholder 13">
            <a:extLst>
              <a:ext uri="{FF2B5EF4-FFF2-40B4-BE49-F238E27FC236}">
                <a16:creationId xmlns:a16="http://schemas.microsoft.com/office/drawing/2014/main" id="{085400BA-682A-4644-881E-9D9BA0DAB8FC}"/>
              </a:ext>
            </a:extLst>
          </p:cNvPr>
          <p:cNvSpPr>
            <a:spLocks noGrp="1"/>
          </p:cNvSpPr>
          <p:nvPr>
            <p:ph type="dt" sz="half" idx="14"/>
          </p:nvPr>
        </p:nvSpPr>
        <p:spPr bwMode="white"/>
        <p:txBody>
          <a:bodyPr/>
          <a:lstStyle/>
          <a:p>
            <a:r>
              <a:rPr lang="en-US"/>
              <a:t>[Entity Name]</a:t>
            </a:r>
            <a:endParaRPr lang="en-AU"/>
          </a:p>
        </p:txBody>
      </p:sp>
    </p:spTree>
    <p:extLst>
      <p:ext uri="{BB962C8B-B14F-4D97-AF65-F5344CB8AC3E}">
        <p14:creationId xmlns:p14="http://schemas.microsoft.com/office/powerpoint/2010/main" val="978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4DB10F3-61E9-4E77-9DC7-82D405E3EBBB}"/>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10" name="Content Placeholder 9">
            <a:extLst>
              <a:ext uri="{FF2B5EF4-FFF2-40B4-BE49-F238E27FC236}">
                <a16:creationId xmlns:a16="http://schemas.microsoft.com/office/drawing/2014/main" id="{2DB2C94B-2557-442B-9A14-97C40CD6AB85}"/>
              </a:ext>
            </a:extLst>
          </p:cNvPr>
          <p:cNvSpPr>
            <a:spLocks noGrp="1"/>
          </p:cNvSpPr>
          <p:nvPr>
            <p:ph sz="quarter" idx="10"/>
          </p:nvPr>
        </p:nvSpPr>
        <p:spPr>
          <a:xfrm>
            <a:off x="695326" y="1700213"/>
            <a:ext cx="10801350" cy="4608512"/>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US" dirty="0"/>
            </a:lvl5pPr>
            <a:lvl6pPr>
              <a:defRPr lang="en-AU" dirty="0"/>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5184708F-CDEB-4FFB-9113-878D6AE04045}"/>
              </a:ext>
            </a:extLst>
          </p:cNvPr>
          <p:cNvSpPr>
            <a:spLocks noGrp="1"/>
          </p:cNvSpPr>
          <p:nvPr>
            <p:ph type="title"/>
          </p:nvPr>
        </p:nvSpPr>
        <p:spPr/>
        <p:txBody>
          <a:bodyPr/>
          <a:lstStyle/>
          <a:p>
            <a:r>
              <a:rPr lang="en-US"/>
              <a:t>Click to edit Master title style</a:t>
            </a:r>
            <a:endParaRPr lang="en-AU"/>
          </a:p>
        </p:txBody>
      </p:sp>
      <p:sp>
        <p:nvSpPr>
          <p:cNvPr id="8" name="Text Placeholder 5">
            <a:extLst>
              <a:ext uri="{FF2B5EF4-FFF2-40B4-BE49-F238E27FC236}">
                <a16:creationId xmlns:a16="http://schemas.microsoft.com/office/drawing/2014/main" id="{766B75CD-5CD6-4D07-B08A-ACCB61480F59}"/>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5" name="Footer Placeholder 4">
            <a:extLst>
              <a:ext uri="{FF2B5EF4-FFF2-40B4-BE49-F238E27FC236}">
                <a16:creationId xmlns:a16="http://schemas.microsoft.com/office/drawing/2014/main" id="{246DB8A7-6976-473B-BF64-0813975EEBBB}"/>
              </a:ext>
            </a:extLst>
          </p:cNvPr>
          <p:cNvSpPr>
            <a:spLocks noGrp="1"/>
          </p:cNvSpPr>
          <p:nvPr>
            <p:ph type="ftr" sz="quarter" idx="17"/>
          </p:nvPr>
        </p:nvSpPr>
        <p:spPr/>
        <p:txBody>
          <a:bodyPr/>
          <a:lstStyle/>
          <a:p>
            <a:r>
              <a:rPr lang="en-AU"/>
              <a:t>[Presentation Title] | [Date]</a:t>
            </a:r>
          </a:p>
        </p:txBody>
      </p:sp>
      <p:sp>
        <p:nvSpPr>
          <p:cNvPr id="7" name="Slide Number Placeholder 6">
            <a:extLst>
              <a:ext uri="{FF2B5EF4-FFF2-40B4-BE49-F238E27FC236}">
                <a16:creationId xmlns:a16="http://schemas.microsoft.com/office/drawing/2014/main" id="{C50E6DF7-2887-45E5-8CD1-2FCDFD70911D}"/>
              </a:ext>
            </a:extLst>
          </p:cNvPr>
          <p:cNvSpPr>
            <a:spLocks noGrp="1"/>
          </p:cNvSpPr>
          <p:nvPr>
            <p:ph type="sldNum" sz="quarter" idx="18"/>
          </p:nvPr>
        </p:nvSpPr>
        <p:spPr/>
        <p:txBody>
          <a:bodyPr/>
          <a:lstStyle/>
          <a:p>
            <a:fld id="{E917DE0E-AFB1-41FD-BC35-27DB61CA125F}" type="slidenum">
              <a:rPr lang="en-AU" smtClean="0"/>
              <a:pPr/>
              <a:t>‹#›</a:t>
            </a:fld>
            <a:endParaRPr lang="en-AU"/>
          </a:p>
        </p:txBody>
      </p:sp>
      <p:pic>
        <p:nvPicPr>
          <p:cNvPr id="12" name="Picture 11">
            <a:extLst>
              <a:ext uri="{FF2B5EF4-FFF2-40B4-BE49-F238E27FC236}">
                <a16:creationId xmlns:a16="http://schemas.microsoft.com/office/drawing/2014/main" id="{65099731-84D7-49CC-91E0-CE4B0734675A}"/>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11" name="TextBox 10">
            <a:extLst>
              <a:ext uri="{FF2B5EF4-FFF2-40B4-BE49-F238E27FC236}">
                <a16:creationId xmlns:a16="http://schemas.microsoft.com/office/drawing/2014/main" id="{7CCA4A0C-C5B9-45ED-9D64-B274EE980802}"/>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a:t>CRICOS code 00025B</a:t>
            </a:r>
          </a:p>
        </p:txBody>
      </p:sp>
      <p:sp>
        <p:nvSpPr>
          <p:cNvPr id="14" name="Date Placeholder 2">
            <a:extLst>
              <a:ext uri="{FF2B5EF4-FFF2-40B4-BE49-F238E27FC236}">
                <a16:creationId xmlns:a16="http://schemas.microsoft.com/office/drawing/2014/main" id="{59BA0F0A-82FA-4477-B553-959A8EFB7E8F}"/>
              </a:ext>
            </a:extLst>
          </p:cNvPr>
          <p:cNvSpPr>
            <a:spLocks noGrp="1"/>
          </p:cNvSpPr>
          <p:nvPr>
            <p:ph type="dt" sz="half" idx="2"/>
          </p:nvPr>
        </p:nvSpPr>
        <p:spPr bwMode="white">
          <a:xfrm>
            <a:off x="695325" y="151136"/>
            <a:ext cx="3384549" cy="2412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Tree>
    <p:extLst>
      <p:ext uri="{BB962C8B-B14F-4D97-AF65-F5344CB8AC3E}">
        <p14:creationId xmlns:p14="http://schemas.microsoft.com/office/powerpoint/2010/main" val="406888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E617285-D1B4-4CCD-B438-9B032C51AF79}"/>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sp>
        <p:nvSpPr>
          <p:cNvPr id="3" name="Content Placeholder 2"/>
          <p:cNvSpPr>
            <a:spLocks noGrp="1"/>
          </p:cNvSpPr>
          <p:nvPr>
            <p:ph sz="half" idx="1"/>
          </p:nvPr>
        </p:nvSpPr>
        <p:spPr>
          <a:xfrm>
            <a:off x="695325" y="1700213"/>
            <a:ext cx="5218859"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US" sz="2400" dirty="0"/>
            </a:lvl5pPr>
            <a:lvl6pPr>
              <a:defRPr lang="en-AU" sz="2000" dirty="0"/>
            </a:lvl6pPr>
            <a:lvl7pPr>
              <a:defRPr lang="en-AU" dirty="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8619" y="1700213"/>
            <a:ext cx="5220000" cy="4608515"/>
          </a:xfrm>
          <a:prstGeom prst="rect">
            <a:avLst/>
          </a:prstGeom>
        </p:spPr>
        <p:txBody>
          <a:bodyPr>
            <a:normAutofit/>
          </a:bodyPr>
          <a:lstStyle>
            <a:lvl1pPr>
              <a:defRPr lang="en-US" dirty="0"/>
            </a:lvl1pPr>
            <a:lvl2pPr>
              <a:defRPr lang="en-US" dirty="0"/>
            </a:lvl2pPr>
            <a:lvl3pPr>
              <a:defRPr lang="en-US" dirty="0"/>
            </a:lvl3pPr>
            <a:lvl4pPr>
              <a:defRPr lang="en-US" dirty="0"/>
            </a:lvl4pPr>
            <a:lvl5pPr>
              <a:defRPr lang="en-AU" dirty="0"/>
            </a:lvl5pPr>
            <a:lvl6pPr>
              <a:defRPr lang="en-AU" dirty="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Title 7">
            <a:extLst>
              <a:ext uri="{FF2B5EF4-FFF2-40B4-BE49-F238E27FC236}">
                <a16:creationId xmlns:a16="http://schemas.microsoft.com/office/drawing/2014/main" id="{E9C4661F-54FC-4886-BD67-853118646F4D}"/>
              </a:ext>
            </a:extLst>
          </p:cNvPr>
          <p:cNvSpPr>
            <a:spLocks noGrp="1"/>
          </p:cNvSpPr>
          <p:nvPr>
            <p:ph type="title"/>
          </p:nvPr>
        </p:nvSpPr>
        <p:spPr/>
        <p:txBody>
          <a:bodyPr/>
          <a:lstStyle/>
          <a:p>
            <a:r>
              <a:rPr lang="en-US"/>
              <a:t>Click to edit Master title style</a:t>
            </a:r>
            <a:endParaRPr lang="en-AU"/>
          </a:p>
        </p:txBody>
      </p:sp>
      <p:sp>
        <p:nvSpPr>
          <p:cNvPr id="10" name="Text Placeholder 5">
            <a:extLst>
              <a:ext uri="{FF2B5EF4-FFF2-40B4-BE49-F238E27FC236}">
                <a16:creationId xmlns:a16="http://schemas.microsoft.com/office/drawing/2014/main" id="{B8CF3B12-4A8B-4A18-B3B1-784A4DEDEF2B}"/>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pic>
        <p:nvPicPr>
          <p:cNvPr id="11" name="Picture 10">
            <a:extLst>
              <a:ext uri="{FF2B5EF4-FFF2-40B4-BE49-F238E27FC236}">
                <a16:creationId xmlns:a16="http://schemas.microsoft.com/office/drawing/2014/main" id="{E3275DB1-C9CB-4BE5-B284-7833AD902813}"/>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5" name="Date Placeholder 4">
            <a:extLst>
              <a:ext uri="{FF2B5EF4-FFF2-40B4-BE49-F238E27FC236}">
                <a16:creationId xmlns:a16="http://schemas.microsoft.com/office/drawing/2014/main" id="{5CB261A5-F8C2-49CF-AE4B-80932D43C55C}"/>
              </a:ext>
            </a:extLst>
          </p:cNvPr>
          <p:cNvSpPr>
            <a:spLocks noGrp="1"/>
          </p:cNvSpPr>
          <p:nvPr>
            <p:ph type="dt" sz="half" idx="16"/>
          </p:nvPr>
        </p:nvSpPr>
        <p:spPr bwMode="white"/>
        <p:txBody>
          <a:bodyPr/>
          <a:lstStyle/>
          <a:p>
            <a:r>
              <a:rPr lang="en-US"/>
              <a:t>[Entity Name]</a:t>
            </a:r>
            <a:endParaRPr lang="en-AU"/>
          </a:p>
        </p:txBody>
      </p:sp>
      <p:sp>
        <p:nvSpPr>
          <p:cNvPr id="9" name="Footer Placeholder 8">
            <a:extLst>
              <a:ext uri="{FF2B5EF4-FFF2-40B4-BE49-F238E27FC236}">
                <a16:creationId xmlns:a16="http://schemas.microsoft.com/office/drawing/2014/main" id="{F8BF24CA-767B-442B-A672-6C630273E4EA}"/>
              </a:ext>
            </a:extLst>
          </p:cNvPr>
          <p:cNvSpPr>
            <a:spLocks noGrp="1"/>
          </p:cNvSpPr>
          <p:nvPr>
            <p:ph type="ftr" sz="quarter" idx="17"/>
          </p:nvPr>
        </p:nvSpPr>
        <p:spPr/>
        <p:txBody>
          <a:bodyPr/>
          <a:lstStyle/>
          <a:p>
            <a:r>
              <a:rPr lang="en-AU"/>
              <a:t>[Presentation Title] | [Date]</a:t>
            </a:r>
          </a:p>
        </p:txBody>
      </p:sp>
      <p:sp>
        <p:nvSpPr>
          <p:cNvPr id="13" name="Slide Number Placeholder 12">
            <a:extLst>
              <a:ext uri="{FF2B5EF4-FFF2-40B4-BE49-F238E27FC236}">
                <a16:creationId xmlns:a16="http://schemas.microsoft.com/office/drawing/2014/main" id="{85B269D8-1308-43E9-B2BF-264F017F03A8}"/>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4227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12" name="Content Placeholder 9">
            <a:extLst>
              <a:ext uri="{FF2B5EF4-FFF2-40B4-BE49-F238E27FC236}">
                <a16:creationId xmlns:a16="http://schemas.microsoft.com/office/drawing/2014/main" id="{7DE9F9C2-C2B0-4B19-9F8F-A1280EA275C0}"/>
              </a:ext>
            </a:extLst>
          </p:cNvPr>
          <p:cNvSpPr>
            <a:spLocks noGrp="1"/>
          </p:cNvSpPr>
          <p:nvPr>
            <p:ph sz="quarter" idx="10"/>
          </p:nvPr>
        </p:nvSpPr>
        <p:spPr>
          <a:xfrm>
            <a:off x="695326" y="2276872"/>
            <a:ext cx="10801350" cy="4031853"/>
          </a:xfrm>
          <a:prstGeom prst="rect">
            <a:avLst/>
          </a:prstGeom>
        </p:spPr>
        <p:txBody>
          <a:bodyPr/>
          <a:lstStyle>
            <a:lvl1pPr>
              <a:defRPr lang="en-US" dirty="0"/>
            </a:lvl1pPr>
            <a:lvl2pPr>
              <a:defRPr lang="en-US" dirty="0"/>
            </a:lvl2pPr>
            <a:lvl3pPr>
              <a:defRPr lang="en-US" dirty="0"/>
            </a:lvl3pPr>
            <a:lvl4pPr>
              <a:defRPr lang="en-US" dirty="0"/>
            </a:lvl4pPr>
            <a:lvl5pPr>
              <a:spcBef>
                <a:spcPts val="1200"/>
              </a:spcBef>
              <a:defRPr lang="en-AU" dirty="0"/>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ext Placeholder 5">
            <a:extLst>
              <a:ext uri="{FF2B5EF4-FFF2-40B4-BE49-F238E27FC236}">
                <a16:creationId xmlns:a16="http://schemas.microsoft.com/office/drawing/2014/main" id="{41D6D02D-851A-425B-9382-05F6C6A21AE0}"/>
              </a:ext>
            </a:extLst>
          </p:cNvPr>
          <p:cNvSpPr>
            <a:spLocks noGrp="1"/>
          </p:cNvSpPr>
          <p:nvPr>
            <p:ph type="body" sz="quarter" idx="14" hasCustomPrompt="1"/>
          </p:nvPr>
        </p:nvSpPr>
        <p:spPr>
          <a:xfrm>
            <a:off x="695325" y="1700808"/>
            <a:ext cx="10801350" cy="504825"/>
          </a:xfrm>
        </p:spPr>
        <p:txBody>
          <a:bodyPr>
            <a:normAutofit/>
          </a:bodyPr>
          <a:lstStyle>
            <a:lvl1pPr>
              <a:defRPr sz="2000" b="1">
                <a:solidFill>
                  <a:schemeClr val="accent1"/>
                </a:solidFill>
              </a:defRPr>
            </a:lvl1pPr>
            <a:lvl2pPr marL="612" indent="0">
              <a:buNone/>
              <a:defRPr/>
            </a:lvl2pPr>
          </a:lstStyle>
          <a:p>
            <a:pPr lvl="0"/>
            <a:r>
              <a:rPr lang="en-US"/>
              <a:t>[Subtitle]</a:t>
            </a:r>
          </a:p>
        </p:txBody>
      </p:sp>
      <p:sp>
        <p:nvSpPr>
          <p:cNvPr id="13" name="Text Placeholder 5">
            <a:extLst>
              <a:ext uri="{FF2B5EF4-FFF2-40B4-BE49-F238E27FC236}">
                <a16:creationId xmlns:a16="http://schemas.microsoft.com/office/drawing/2014/main" id="{47739A71-8D07-4132-9F5A-AE8E3A1B32C3}"/>
              </a:ext>
            </a:extLst>
          </p:cNvPr>
          <p:cNvSpPr>
            <a:spLocks noGrp="1"/>
          </p:cNvSpPr>
          <p:nvPr>
            <p:ph type="body" sz="quarter" idx="15" hasCustomPrompt="1"/>
          </p:nvPr>
        </p:nvSpPr>
        <p:spPr>
          <a:xfrm>
            <a:off x="4400550" y="6524625"/>
            <a:ext cx="3384667" cy="241300"/>
          </a:xfrm>
        </p:spPr>
        <p:txBody>
          <a:bodyPr anchor="ctr">
            <a:normAutofit/>
          </a:bodyPr>
          <a:lstStyle>
            <a:lvl1pPr algn="ctr">
              <a:defRPr sz="1000" b="1">
                <a:solidFill>
                  <a:schemeClr val="accent1"/>
                </a:solidFill>
              </a:defRPr>
            </a:lvl1pPr>
          </a:lstStyle>
          <a:p>
            <a:pPr lvl="0"/>
            <a:r>
              <a:rPr lang="en-US"/>
              <a:t>#[Hashtag text]</a:t>
            </a:r>
          </a:p>
        </p:txBody>
      </p:sp>
      <p:sp>
        <p:nvSpPr>
          <p:cNvPr id="10" name="Rectangle 9">
            <a:extLst>
              <a:ext uri="{FF2B5EF4-FFF2-40B4-BE49-F238E27FC236}">
                <a16:creationId xmlns:a16="http://schemas.microsoft.com/office/drawing/2014/main" id="{D58DC2F2-9186-47D8-9B5E-AD01B90E6DDD}"/>
              </a:ext>
            </a:extLst>
          </p:cNvPr>
          <p:cNvSpPr/>
          <p:nvPr userDrawn="1"/>
        </p:nvSpPr>
        <p:spPr bwMode="invGray">
          <a:xfrm flipH="1">
            <a:off x="0" y="0"/>
            <a:ext cx="12192000" cy="630000"/>
          </a:xfrm>
          <a:prstGeom prst="rect">
            <a:avLst/>
          </a:prstGeom>
          <a:gradFill flip="none" rotWithShape="1">
            <a:gsLst>
              <a:gs pos="75000">
                <a:schemeClr val="accent1"/>
              </a:gs>
              <a:gs pos="100000">
                <a:srgbClr val="962A8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1800"/>
          </a:p>
        </p:txBody>
      </p:sp>
      <p:pic>
        <p:nvPicPr>
          <p:cNvPr id="15" name="Picture 14">
            <a:extLst>
              <a:ext uri="{FF2B5EF4-FFF2-40B4-BE49-F238E27FC236}">
                <a16:creationId xmlns:a16="http://schemas.microsoft.com/office/drawing/2014/main" id="{EFCDB56B-4EE8-4A95-A470-557D6FBBEB41}"/>
              </a:ext>
            </a:extLst>
          </p:cNvPr>
          <p:cNvPicPr>
            <a:picLocks noChangeAspect="1"/>
          </p:cNvPicPr>
          <p:nvPr userDrawn="1"/>
        </p:nvPicPr>
        <p:blipFill>
          <a:blip r:embed="rId2"/>
          <a:stretch>
            <a:fillRect/>
          </a:stretch>
        </p:blipFill>
        <p:spPr>
          <a:xfrm>
            <a:off x="10297935" y="152896"/>
            <a:ext cx="1210684" cy="324000"/>
          </a:xfrm>
          <a:prstGeom prst="rect">
            <a:avLst/>
          </a:prstGeom>
        </p:spPr>
      </p:pic>
      <p:sp>
        <p:nvSpPr>
          <p:cNvPr id="3" name="Title 2">
            <a:extLst>
              <a:ext uri="{FF2B5EF4-FFF2-40B4-BE49-F238E27FC236}">
                <a16:creationId xmlns:a16="http://schemas.microsoft.com/office/drawing/2014/main" id="{FC6DF2CA-8642-47E7-98D3-A7019416AF60}"/>
              </a:ext>
            </a:extLst>
          </p:cNvPr>
          <p:cNvSpPr>
            <a:spLocks noGrp="1"/>
          </p:cNvSpPr>
          <p:nvPr>
            <p:ph type="title"/>
          </p:nvPr>
        </p:nvSpPr>
        <p:spPr/>
        <p:txBody>
          <a:bodyPr/>
          <a:lstStyle/>
          <a:p>
            <a:r>
              <a:rPr lang="en-US"/>
              <a:t>Click to edit Master title style</a:t>
            </a:r>
            <a:endParaRPr lang="en-AU"/>
          </a:p>
        </p:txBody>
      </p:sp>
      <p:sp>
        <p:nvSpPr>
          <p:cNvPr id="2" name="Date Placeholder 1">
            <a:extLst>
              <a:ext uri="{FF2B5EF4-FFF2-40B4-BE49-F238E27FC236}">
                <a16:creationId xmlns:a16="http://schemas.microsoft.com/office/drawing/2014/main" id="{129B2684-2D18-4E6D-8AA2-AD850CFD2770}"/>
              </a:ext>
            </a:extLst>
          </p:cNvPr>
          <p:cNvSpPr>
            <a:spLocks noGrp="1"/>
          </p:cNvSpPr>
          <p:nvPr>
            <p:ph type="dt" sz="half" idx="16"/>
          </p:nvPr>
        </p:nvSpPr>
        <p:spPr bwMode="white"/>
        <p:txBody>
          <a:bodyPr/>
          <a:lstStyle/>
          <a:p>
            <a:r>
              <a:rPr lang="en-US"/>
              <a:t>[Entity Name]</a:t>
            </a:r>
            <a:endParaRPr lang="en-AU"/>
          </a:p>
        </p:txBody>
      </p:sp>
      <p:sp>
        <p:nvSpPr>
          <p:cNvPr id="4" name="Footer Placeholder 3">
            <a:extLst>
              <a:ext uri="{FF2B5EF4-FFF2-40B4-BE49-F238E27FC236}">
                <a16:creationId xmlns:a16="http://schemas.microsoft.com/office/drawing/2014/main" id="{6EBC9286-B8FB-4658-B210-6BC87EB1E2EB}"/>
              </a:ext>
            </a:extLst>
          </p:cNvPr>
          <p:cNvSpPr>
            <a:spLocks noGrp="1"/>
          </p:cNvSpPr>
          <p:nvPr>
            <p:ph type="ftr" sz="quarter" idx="17"/>
          </p:nvPr>
        </p:nvSpPr>
        <p:spPr/>
        <p:txBody>
          <a:bodyPr/>
          <a:lstStyle/>
          <a:p>
            <a:r>
              <a:rPr lang="en-AU"/>
              <a:t>[Presentation Title] | [Date]</a:t>
            </a:r>
          </a:p>
        </p:txBody>
      </p:sp>
      <p:sp>
        <p:nvSpPr>
          <p:cNvPr id="5" name="Slide Number Placeholder 4">
            <a:extLst>
              <a:ext uri="{FF2B5EF4-FFF2-40B4-BE49-F238E27FC236}">
                <a16:creationId xmlns:a16="http://schemas.microsoft.com/office/drawing/2014/main" id="{D8026DBB-B46A-4BB1-A99E-4F99BBBFE3FF}"/>
              </a:ext>
            </a:extLst>
          </p:cNvPr>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84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5326" y="1052736"/>
            <a:ext cx="10801350" cy="469056"/>
          </a:xfrm>
          <a:prstGeom prst="rect">
            <a:avLst/>
          </a:prstGeom>
        </p:spPr>
        <p:txBody>
          <a:bodyPr vert="horz" lIns="0" tIns="0" rIns="0" bIns="0" rtlCol="0" anchor="ctr">
            <a:normAutofit/>
          </a:bodyPr>
          <a:lstStyle/>
          <a:p>
            <a:r>
              <a:rPr lang="en-US"/>
              <a:t>[Title]</a:t>
            </a:r>
            <a:endParaRPr lang="en-AU"/>
          </a:p>
        </p:txBody>
      </p:sp>
      <p:sp>
        <p:nvSpPr>
          <p:cNvPr id="6" name="Footer Placeholder 4"/>
          <p:cNvSpPr>
            <a:spLocks noGrp="1"/>
          </p:cNvSpPr>
          <p:nvPr>
            <p:ph type="ftr" sz="quarter" idx="3"/>
          </p:nvPr>
        </p:nvSpPr>
        <p:spPr>
          <a:xfrm>
            <a:off x="695326" y="6519171"/>
            <a:ext cx="3360109" cy="240219"/>
          </a:xfrm>
          <a:prstGeom prst="rect">
            <a:avLst/>
          </a:prstGeom>
        </p:spPr>
        <p:txBody>
          <a:bodyPr vert="horz" lIns="0" tIns="0" rIns="0" bIns="0" rtlCol="0" anchor="ctr"/>
          <a:lstStyle>
            <a:lvl1pPr algn="l">
              <a:defRPr sz="800" b="0">
                <a:solidFill>
                  <a:schemeClr val="tx1"/>
                </a:solidFill>
              </a:defRPr>
            </a:lvl1pPr>
          </a:lstStyle>
          <a:p>
            <a:r>
              <a:rPr lang="en-AU"/>
              <a:t>[Presentation Title] | [Date]</a:t>
            </a:r>
          </a:p>
        </p:txBody>
      </p:sp>
      <p:sp>
        <p:nvSpPr>
          <p:cNvPr id="7" name="Slide Number Placeholder 5"/>
          <p:cNvSpPr>
            <a:spLocks noGrp="1"/>
          </p:cNvSpPr>
          <p:nvPr>
            <p:ph type="sldNum" sz="quarter" idx="4"/>
          </p:nvPr>
        </p:nvSpPr>
        <p:spPr>
          <a:xfrm>
            <a:off x="11208568" y="6519171"/>
            <a:ext cx="288032" cy="240219"/>
          </a:xfrm>
          <a:prstGeom prst="rect">
            <a:avLst/>
          </a:prstGeom>
        </p:spPr>
        <p:txBody>
          <a:bodyPr vert="horz" lIns="0" tIns="0" rIns="0" bIns="0" rtlCol="0" anchor="ctr"/>
          <a:lstStyle>
            <a:lvl1pPr algn="r">
              <a:defRPr sz="800">
                <a:solidFill>
                  <a:schemeClr val="tx1"/>
                </a:solidFill>
              </a:defRPr>
            </a:lvl1pPr>
          </a:lstStyle>
          <a:p>
            <a:fld id="{E917DE0E-AFB1-41FD-BC35-27DB61CA125F}" type="slidenum">
              <a:rPr lang="en-AU" smtClean="0"/>
              <a:pPr/>
              <a:t>‹#›</a:t>
            </a:fld>
            <a:endParaRPr lang="en-AU"/>
          </a:p>
        </p:txBody>
      </p:sp>
      <p:sp>
        <p:nvSpPr>
          <p:cNvPr id="4" name="Text Placeholder 3">
            <a:extLst>
              <a:ext uri="{FF2B5EF4-FFF2-40B4-BE49-F238E27FC236}">
                <a16:creationId xmlns:a16="http://schemas.microsoft.com/office/drawing/2014/main" id="{BDF8D2AE-3583-4708-BD46-43C743300E11}"/>
              </a:ext>
            </a:extLst>
          </p:cNvPr>
          <p:cNvSpPr>
            <a:spLocks noGrp="1"/>
          </p:cNvSpPr>
          <p:nvPr>
            <p:ph type="body" idx="1"/>
          </p:nvPr>
        </p:nvSpPr>
        <p:spPr>
          <a:xfrm>
            <a:off x="695326" y="1700213"/>
            <a:ext cx="10801349" cy="4608515"/>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3" name="Date Placeholder 2">
            <a:extLst>
              <a:ext uri="{FF2B5EF4-FFF2-40B4-BE49-F238E27FC236}">
                <a16:creationId xmlns:a16="http://schemas.microsoft.com/office/drawing/2014/main" id="{3BDB83A3-A276-43C3-9F27-2B380C4149A9}"/>
              </a:ext>
            </a:extLst>
          </p:cNvPr>
          <p:cNvSpPr>
            <a:spLocks noGrp="1"/>
          </p:cNvSpPr>
          <p:nvPr>
            <p:ph type="dt" sz="half" idx="2"/>
          </p:nvPr>
        </p:nvSpPr>
        <p:spPr>
          <a:xfrm>
            <a:off x="695324" y="151134"/>
            <a:ext cx="3360109" cy="288000"/>
          </a:xfrm>
          <a:prstGeom prst="rect">
            <a:avLst/>
          </a:prstGeom>
        </p:spPr>
        <p:txBody>
          <a:bodyPr vert="horz" lIns="0" tIns="0" rIns="0" bIns="0" rtlCol="0" anchor="t"/>
          <a:lstStyle>
            <a:lvl1pPr algn="l">
              <a:lnSpc>
                <a:spcPct val="80000"/>
              </a:lnSpc>
              <a:defRPr sz="1000">
                <a:solidFill>
                  <a:schemeClr val="bg1"/>
                </a:solidFill>
              </a:defRPr>
            </a:lvl1pPr>
          </a:lstStyle>
          <a:p>
            <a:r>
              <a:rPr lang="en-US"/>
              <a:t>[Entity Name]</a:t>
            </a:r>
            <a:endParaRPr lang="en-AU"/>
          </a:p>
        </p:txBody>
      </p:sp>
      <p:sp>
        <p:nvSpPr>
          <p:cNvPr id="9" name="TextBox 8">
            <a:extLst>
              <a:ext uri="{FF2B5EF4-FFF2-40B4-BE49-F238E27FC236}">
                <a16:creationId xmlns:a16="http://schemas.microsoft.com/office/drawing/2014/main" id="{CB7DFD9D-2931-49B5-A376-9D4B93C4960C}"/>
              </a:ext>
            </a:extLst>
          </p:cNvPr>
          <p:cNvSpPr txBox="1"/>
          <p:nvPr userDrawn="1"/>
        </p:nvSpPr>
        <p:spPr>
          <a:xfrm>
            <a:off x="8096810" y="6518190"/>
            <a:ext cx="2391677" cy="241200"/>
          </a:xfrm>
          <a:prstGeom prst="rect">
            <a:avLst/>
          </a:prstGeom>
          <a:noFill/>
        </p:spPr>
        <p:txBody>
          <a:bodyPr wrap="square" lIns="0" tIns="0" rIns="0" bIns="0" rtlCol="0" anchor="ctr">
            <a:noAutofit/>
          </a:bodyPr>
          <a:lstStyle/>
          <a:p>
            <a:r>
              <a:rPr lang="en-AU" sz="800"/>
              <a:t>CRICOS code 00025B</a:t>
            </a:r>
          </a:p>
        </p:txBody>
      </p:sp>
    </p:spTree>
    <p:extLst>
      <p:ext uri="{BB962C8B-B14F-4D97-AF65-F5344CB8AC3E}">
        <p14:creationId xmlns:p14="http://schemas.microsoft.com/office/powerpoint/2010/main" val="11954154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3400" b="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300"/>
        </a:spcBef>
        <a:spcAft>
          <a:spcPts val="300"/>
        </a:spcAft>
        <a:buClr>
          <a:schemeClr val="tx1"/>
        </a:buClr>
        <a:buFont typeface="Arial" panose="020B0604020202020204" pitchFamily="34" charset="0"/>
        <a:buNone/>
        <a:defRPr lang="en-US" sz="1800" kern="1200" dirty="0">
          <a:solidFill>
            <a:schemeClr val="tx1"/>
          </a:solidFill>
          <a:latin typeface="+mn-lt"/>
          <a:ea typeface="+mn-ea"/>
          <a:cs typeface="+mn-cs"/>
        </a:defRPr>
      </a:lvl1pPr>
      <a:lvl2pPr marL="180000" indent="-179388" algn="l" defTabSz="914400" rtl="0" eaLnBrk="1" latinLnBrk="0" hangingPunct="1">
        <a:lnSpc>
          <a:spcPct val="110000"/>
        </a:lnSpc>
        <a:spcBef>
          <a:spcPts val="300"/>
        </a:spcBef>
        <a:spcAft>
          <a:spcPts val="300"/>
        </a:spcAft>
        <a:buClr>
          <a:schemeClr val="tx1"/>
        </a:buClr>
        <a:buFont typeface="Arial" panose="020B0604020202020204" pitchFamily="34" charset="0"/>
        <a:buChar char="•"/>
        <a:defRPr lang="en-US" sz="1800" kern="1200" dirty="0">
          <a:solidFill>
            <a:schemeClr val="tx1"/>
          </a:solidFill>
          <a:latin typeface="+mn-lt"/>
          <a:ea typeface="+mn-ea"/>
          <a:cs typeface="+mn-cs"/>
        </a:defRPr>
      </a:lvl2pPr>
      <a:lvl3pPr marL="360000" indent="-179388" algn="l" defTabSz="914400" rtl="0" eaLnBrk="1" latinLnBrk="0" hangingPunct="1">
        <a:lnSpc>
          <a:spcPct val="110000"/>
        </a:lnSpc>
        <a:spcBef>
          <a:spcPts val="200"/>
        </a:spcBef>
        <a:spcAft>
          <a:spcPts val="200"/>
        </a:spcAft>
        <a:buClr>
          <a:schemeClr val="accent1"/>
        </a:buClr>
        <a:buFont typeface="Arial" panose="020B0604020202020204" pitchFamily="34" charset="0"/>
        <a:buChar char="­"/>
        <a:defRPr lang="en-US" sz="1800" kern="1200" baseline="0" dirty="0">
          <a:solidFill>
            <a:schemeClr val="tx1"/>
          </a:solidFill>
          <a:latin typeface="+mn-lt"/>
          <a:ea typeface="+mn-ea"/>
          <a:cs typeface="+mn-cs"/>
        </a:defRPr>
      </a:lvl3pPr>
      <a:lvl4pPr marL="540000" indent="-179388" algn="l" defTabSz="914400" rtl="0" eaLnBrk="1" latinLnBrk="0" hangingPunct="1">
        <a:lnSpc>
          <a:spcPct val="110000"/>
        </a:lnSpc>
        <a:spcBef>
          <a:spcPts val="100"/>
        </a:spcBef>
        <a:spcAft>
          <a:spcPts val="100"/>
        </a:spcAft>
        <a:buFont typeface="Wingdings" panose="05000000000000000000" pitchFamily="2" charset="2"/>
        <a:buChar char=""/>
        <a:defRPr lang="en-US" sz="1800" kern="1200" baseline="0" dirty="0">
          <a:solidFill>
            <a:schemeClr val="tx1"/>
          </a:solidFill>
          <a:latin typeface="+mn-lt"/>
          <a:ea typeface="+mn-ea"/>
          <a:cs typeface="+mn-cs"/>
        </a:defRPr>
      </a:lvl4pPr>
      <a:lvl5pPr marL="0" indent="0" algn="l" defTabSz="914400" rtl="0" eaLnBrk="1" latinLnBrk="0" hangingPunct="1">
        <a:lnSpc>
          <a:spcPct val="100000"/>
        </a:lnSpc>
        <a:spcBef>
          <a:spcPts val="1200"/>
        </a:spcBef>
        <a:spcAft>
          <a:spcPts val="600"/>
        </a:spcAft>
        <a:buFont typeface="Arial" panose="020B0604020202020204" pitchFamily="34" charset="0"/>
        <a:buNone/>
        <a:defRPr lang="en-US" sz="2400" kern="1200" baseline="0" dirty="0">
          <a:solidFill>
            <a:schemeClr val="accent1"/>
          </a:solidFill>
          <a:latin typeface="+mn-lt"/>
          <a:ea typeface="+mn-ea"/>
          <a:cs typeface="+mn-cs"/>
        </a:defRPr>
      </a:lvl5pPr>
      <a:lvl6pPr marL="0" indent="0" algn="l" defTabSz="914400" rtl="0" eaLnBrk="1" latinLnBrk="0" hangingPunct="1">
        <a:spcBef>
          <a:spcPts val="600"/>
        </a:spcBef>
        <a:spcAft>
          <a:spcPts val="300"/>
        </a:spcAft>
        <a:buFont typeface="Arial" pitchFamily="34" charset="0"/>
        <a:buNone/>
        <a:defRPr lang="en-AU" sz="2000" b="1" kern="1200" baseline="0" dirty="0">
          <a:solidFill>
            <a:schemeClr val="accen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438">
          <p15:clr>
            <a:srgbClr val="F26B43"/>
          </p15:clr>
        </p15:guide>
        <p15:guide id="6" orient="horz" pos="3974">
          <p15:clr>
            <a:srgbClr val="F26B43"/>
          </p15:clr>
        </p15:guide>
        <p15:guide id="7" orient="horz" pos="663">
          <p15:clr>
            <a:srgbClr val="F26B43"/>
          </p15:clr>
        </p15:guide>
        <p15:guide id="9" pos="3961">
          <p15:clr>
            <a:srgbClr val="F26B43"/>
          </p15:clr>
        </p15:guide>
        <p15:guide id="10" pos="3719">
          <p15:clr>
            <a:srgbClr val="F26B43"/>
          </p15:clr>
        </p15:guide>
        <p15:guide id="11" orient="horz" pos="4110">
          <p15:clr>
            <a:srgbClr val="F26B43"/>
          </p15:clr>
        </p15:guide>
        <p15:guide id="13" pos="7242">
          <p15:clr>
            <a:srgbClr val="F26B43"/>
          </p15:clr>
        </p15:guide>
        <p15:guide id="14" orient="horz" pos="981">
          <p15:clr>
            <a:srgbClr val="F26B43"/>
          </p15:clr>
        </p15:guide>
        <p15:guide id="15" pos="2772">
          <p15:clr>
            <a:srgbClr val="F26B43"/>
          </p15:clr>
        </p15:guide>
        <p15:guide id="16" pos="2570">
          <p15:clr>
            <a:srgbClr val="F26B43"/>
          </p15:clr>
        </p15:guide>
        <p15:guide id="17" pos="5110">
          <p15:clr>
            <a:srgbClr val="F26B43"/>
          </p15:clr>
        </p15:guide>
        <p15:guide id="18" pos="4908">
          <p15:clr>
            <a:srgbClr val="F26B43"/>
          </p15:clr>
        </p15:guide>
        <p15:guide id="19" orient="horz" pos="107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92987-6E68-47E6-931F-15CD6EAC4FB8}"/>
              </a:ext>
            </a:extLst>
          </p:cNvPr>
          <p:cNvSpPr>
            <a:spLocks noGrp="1"/>
          </p:cNvSpPr>
          <p:nvPr>
            <p:ph type="title"/>
          </p:nvPr>
        </p:nvSpPr>
        <p:spPr>
          <a:xfrm>
            <a:off x="3615966" y="1107584"/>
            <a:ext cx="4951113" cy="1296144"/>
          </a:xfrm>
        </p:spPr>
        <p:txBody>
          <a:bodyPr/>
          <a:lstStyle/>
          <a:p>
            <a:r>
              <a:rPr lang="en-AU" dirty="0"/>
              <a:t>ACE Your Hearing</a:t>
            </a:r>
          </a:p>
        </p:txBody>
      </p:sp>
      <p:sp>
        <p:nvSpPr>
          <p:cNvPr id="5" name="Text Placeholder 4">
            <a:extLst>
              <a:ext uri="{FF2B5EF4-FFF2-40B4-BE49-F238E27FC236}">
                <a16:creationId xmlns:a16="http://schemas.microsoft.com/office/drawing/2014/main" id="{97AB2E9E-D4CE-FED2-530D-9771CD022C4A}"/>
              </a:ext>
            </a:extLst>
          </p:cNvPr>
          <p:cNvSpPr>
            <a:spLocks noGrp="1"/>
          </p:cNvSpPr>
          <p:nvPr>
            <p:ph type="body" sz="quarter" idx="10"/>
          </p:nvPr>
        </p:nvSpPr>
        <p:spPr>
          <a:xfrm>
            <a:off x="2022175" y="3429000"/>
            <a:ext cx="8138694" cy="1455029"/>
          </a:xfrm>
        </p:spPr>
        <p:txBody>
          <a:bodyPr/>
          <a:lstStyle/>
          <a:p>
            <a:r>
              <a:rPr lang="en-AU" dirty="0"/>
              <a:t>Core Module 1: Introduction and preparation</a:t>
            </a:r>
          </a:p>
        </p:txBody>
      </p:sp>
    </p:spTree>
    <p:extLst>
      <p:ext uri="{BB962C8B-B14F-4D97-AF65-F5344CB8AC3E}">
        <p14:creationId xmlns:p14="http://schemas.microsoft.com/office/powerpoint/2010/main" val="126567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99F23D-BB8B-69F7-4B0B-D9432DFB01E5}"/>
              </a:ext>
            </a:extLst>
          </p:cNvPr>
          <p:cNvSpPr/>
          <p:nvPr/>
        </p:nvSpPr>
        <p:spPr>
          <a:xfrm>
            <a:off x="151437" y="853440"/>
            <a:ext cx="4702630" cy="543243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386570" y="1109825"/>
            <a:ext cx="4551192" cy="4063584"/>
          </a:xfrm>
        </p:spPr>
        <p:txBody>
          <a:bodyPr vert="horz" lIns="0" tIns="0" rIns="0" bIns="0" rtlCol="0" anchor="t">
            <a:noAutofit/>
          </a:bodyPr>
          <a:lstStyle/>
          <a:p>
            <a:r>
              <a:rPr lang="en-AU" sz="1600" b="1" dirty="0">
                <a:latin typeface="+mj-lt"/>
                <a:cs typeface="Arial"/>
              </a:rPr>
              <a:t>Being assertive:</a:t>
            </a:r>
          </a:p>
          <a:p>
            <a:endParaRPr lang="en-AU" sz="1600" b="1" dirty="0">
              <a:latin typeface="+mj-lt"/>
              <a:cs typeface="Arial"/>
            </a:endParaRPr>
          </a:p>
          <a:p>
            <a:pPr marL="285750" indent="-285750">
              <a:buFont typeface="Arial" panose="020B0604020202020204" pitchFamily="34" charset="0"/>
              <a:buChar char="•"/>
            </a:pPr>
            <a:r>
              <a:rPr lang="en-AU" sz="1600" dirty="0">
                <a:latin typeface="+mj-lt"/>
                <a:cs typeface="Arial"/>
              </a:rPr>
              <a:t>Being assertive is critical for managing communication problems with hearing loss. </a:t>
            </a:r>
          </a:p>
          <a:p>
            <a:pPr marL="285750" indent="-285750">
              <a:buFont typeface="Arial" panose="020B0604020202020204" pitchFamily="34" charset="0"/>
              <a:buChar char="•"/>
            </a:pPr>
            <a:endParaRPr lang="en-AU" sz="1600" dirty="0">
              <a:latin typeface="+mj-lt"/>
              <a:cs typeface="Arial"/>
            </a:endParaRPr>
          </a:p>
          <a:p>
            <a:pPr marL="285750" indent="-285750">
              <a:buFont typeface="Arial" panose="020B0604020202020204" pitchFamily="34" charset="0"/>
              <a:buChar char="•"/>
            </a:pPr>
            <a:r>
              <a:rPr lang="en-AU" sz="1600" dirty="0">
                <a:latin typeface="+mj-lt"/>
                <a:cs typeface="Arial"/>
              </a:rPr>
              <a:t>You need to disclose your hearing loss, and then assertively suggest ways that other people can help you. </a:t>
            </a:r>
          </a:p>
          <a:p>
            <a:pPr marL="285750" indent="-285750">
              <a:buFont typeface="Arial" panose="020B0604020202020204" pitchFamily="34" charset="0"/>
              <a:buChar char="•"/>
            </a:pPr>
            <a:endParaRPr lang="en-AU" sz="1600" dirty="0">
              <a:latin typeface="+mj-lt"/>
              <a:cs typeface="Arial"/>
            </a:endParaRPr>
          </a:p>
          <a:p>
            <a:pPr marL="285750" indent="-285750">
              <a:buFont typeface="Arial" panose="020B0604020202020204" pitchFamily="34" charset="0"/>
              <a:buChar char="•"/>
            </a:pPr>
            <a:r>
              <a:rPr lang="en-AU" sz="1600" dirty="0">
                <a:latin typeface="+mj-lt"/>
                <a:cs typeface="Arial"/>
              </a:rPr>
              <a:t>Hiding your hearing loss can lead to more misunderstandings and problems.</a:t>
            </a:r>
          </a:p>
          <a:p>
            <a:pPr marL="285750" indent="-285750">
              <a:buFont typeface="Arial" panose="020B0604020202020204" pitchFamily="34" charset="0"/>
              <a:buChar char="•"/>
            </a:pPr>
            <a:endParaRPr lang="en-AU" sz="1600" dirty="0">
              <a:latin typeface="+mj-lt"/>
              <a:cs typeface="Arial"/>
            </a:endParaRPr>
          </a:p>
          <a:p>
            <a:pPr marL="285750" indent="-285750">
              <a:buFont typeface="Arial" panose="020B0604020202020204" pitchFamily="34" charset="0"/>
              <a:buChar char="•"/>
            </a:pPr>
            <a:r>
              <a:rPr lang="en-AU" sz="1600" dirty="0">
                <a:latin typeface="+mj-lt"/>
                <a:cs typeface="Arial"/>
              </a:rPr>
              <a:t>Assertiveness is firm, but respectful. </a:t>
            </a:r>
          </a:p>
          <a:p>
            <a:pPr marL="285750" indent="-285750">
              <a:buFont typeface="Arial" panose="020B0604020202020204" pitchFamily="34" charset="0"/>
              <a:buChar char="•"/>
            </a:pPr>
            <a:endParaRPr lang="en-AU" sz="1600" dirty="0">
              <a:latin typeface="+mj-lt"/>
              <a:cs typeface="Arial"/>
            </a:endParaRPr>
          </a:p>
          <a:p>
            <a:pPr marL="285750" indent="-285750">
              <a:buFont typeface="Arial" panose="020B0604020202020204" pitchFamily="34" charset="0"/>
              <a:buChar char="•"/>
            </a:pPr>
            <a:r>
              <a:rPr lang="en-AU" sz="1600" dirty="0">
                <a:latin typeface="+mj-lt"/>
                <a:cs typeface="Arial"/>
              </a:rPr>
              <a:t>Assertiveness is positive and constructive.</a:t>
            </a: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5496626" y="6197975"/>
            <a:ext cx="1435396" cy="523220"/>
          </a:xfrm>
          <a:prstGeom prst="rect">
            <a:avLst/>
          </a:prstGeom>
          <a:noFill/>
        </p:spPr>
        <p:txBody>
          <a:bodyPr wrap="square" rtlCol="0">
            <a:spAutoFit/>
          </a:bodyPr>
          <a:lstStyle/>
          <a:p>
            <a:r>
              <a:rPr lang="en-AU" sz="1400" dirty="0"/>
              <a:t>Page 16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9291954">
            <a:off x="6402995" y="5908836"/>
            <a:ext cx="433234" cy="175102"/>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FC5E031E-8C05-F24A-DD6F-AB26B61BC405}"/>
              </a:ext>
            </a:extLst>
          </p:cNvPr>
          <p:cNvSpPr txBox="1"/>
          <p:nvPr/>
        </p:nvSpPr>
        <p:spPr>
          <a:xfrm>
            <a:off x="5944563" y="932437"/>
            <a:ext cx="6247437" cy="4947765"/>
          </a:xfrm>
          <a:prstGeom prst="rect">
            <a:avLst/>
          </a:prstGeom>
          <a:noFill/>
        </p:spPr>
        <p:txBody>
          <a:bodyPr wrap="square">
            <a:spAutoFit/>
          </a:bodyPr>
          <a:lstStyle/>
          <a:p>
            <a:pPr>
              <a:lnSpc>
                <a:spcPct val="150000"/>
              </a:lnSpc>
              <a:spcBef>
                <a:spcPts val="1200"/>
              </a:spcBef>
              <a:spcAft>
                <a:spcPts val="1200"/>
              </a:spcAft>
            </a:pPr>
            <a:r>
              <a:rPr lang="en-AU" sz="1600" b="1" u="sng" kern="100" dirty="0">
                <a:effectLst/>
                <a:latin typeface="Calibri" panose="020F0502020204030204" pitchFamily="34" charset="0"/>
                <a:ea typeface="Calibri" panose="020F0502020204030204" pitchFamily="34" charset="0"/>
                <a:cs typeface="Times New Roman" panose="02020603050405020304" pitchFamily="18" charset="0"/>
              </a:rPr>
              <a:t>Assertiveness tips:</a:t>
            </a:r>
            <a:endParaRPr lang="en-AU"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mj-lt"/>
              <a:buAutoNum type="arabicPeriod"/>
            </a:pP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Use "I" statements:</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Express yourself by starting sentences with "I" to avoid sounding accusatory and to take ownership of your emotions. E.g., “I have a hearing loss and I didn’t catch what you said.” </a:t>
            </a:r>
          </a:p>
          <a:p>
            <a:pPr marL="342900" lvl="0" indent="-342900">
              <a:lnSpc>
                <a:spcPct val="150000"/>
              </a:lnSpc>
              <a:spcAft>
                <a:spcPts val="800"/>
              </a:spcAft>
              <a:buFont typeface="+mj-lt"/>
              <a:buAutoNum type="arabicPeriod"/>
            </a:pP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Be clear and direct:</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Communicate your needs and thoughts succinctly to avoid misunderstandings.</a:t>
            </a:r>
          </a:p>
          <a:p>
            <a:pPr marL="342900" lvl="0" indent="-342900">
              <a:lnSpc>
                <a:spcPct val="150000"/>
              </a:lnSpc>
              <a:spcAft>
                <a:spcPts val="800"/>
              </a:spcAft>
              <a:buFont typeface="+mj-lt"/>
              <a:buAutoNum type="arabicPeriod"/>
            </a:pP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Maintain a calm tone:</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Keep your voice calm and steady, which helps in keeping discussions constructive, even during disagreements.</a:t>
            </a:r>
          </a:p>
          <a:p>
            <a:pPr marL="342900" lvl="0" indent="-342900">
              <a:lnSpc>
                <a:spcPct val="150000"/>
              </a:lnSpc>
              <a:spcAft>
                <a:spcPts val="800"/>
              </a:spcAft>
              <a:buFont typeface="+mj-lt"/>
              <a:buAutoNum type="arabicPeriod"/>
            </a:pPr>
            <a:r>
              <a:rPr lang="en-AU" sz="1600" b="1" i="1" kern="100" dirty="0">
                <a:effectLst/>
                <a:latin typeface="Calibri" panose="020F0502020204030204" pitchFamily="34" charset="0"/>
                <a:ea typeface="Calibri" panose="020F0502020204030204" pitchFamily="34" charset="0"/>
                <a:cs typeface="Times New Roman" panose="02020603050405020304" pitchFamily="18" charset="0"/>
              </a:rPr>
              <a:t>Express understanding:</a:t>
            </a: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 Before presenting your point of view or needs, start by acknowledging the other person’s position. This does not mean you have to agree with them, but shows respect for their position. </a:t>
            </a:r>
          </a:p>
        </p:txBody>
      </p:sp>
    </p:spTree>
    <p:extLst>
      <p:ext uri="{BB962C8B-B14F-4D97-AF65-F5344CB8AC3E}">
        <p14:creationId xmlns:p14="http://schemas.microsoft.com/office/powerpoint/2010/main" val="1237816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539838" y="1029005"/>
            <a:ext cx="4838464" cy="4063584"/>
          </a:xfrm>
        </p:spPr>
        <p:txBody>
          <a:bodyPr vert="horz" lIns="0" tIns="0" rIns="0" bIns="0" rtlCol="0" anchor="t">
            <a:noAutofit/>
          </a:bodyPr>
          <a:lstStyle/>
          <a:p>
            <a:r>
              <a:rPr lang="en-AU" sz="1700" b="1" dirty="0">
                <a:latin typeface="+mj-lt"/>
                <a:cs typeface="Arial"/>
              </a:rPr>
              <a:t>SPOT The Problem</a:t>
            </a:r>
          </a:p>
          <a:p>
            <a:endParaRPr lang="en-AU" sz="1700" b="1" dirty="0">
              <a:latin typeface="+mj-lt"/>
              <a:cs typeface="Arial"/>
            </a:endParaRP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 simple problem-solving process that helps you tackle communication challenges in their daily lives. </a:t>
            </a: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This approach guides you to think about communication issues and find solutions. </a:t>
            </a: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At the start of the scenario’s, participants work through the SPOT steps. </a:t>
            </a:r>
          </a:p>
          <a:p>
            <a:pPr marL="285750" indent="-285750">
              <a:buFont typeface="Arial" panose="020B0604020202020204" pitchFamily="34" charset="0"/>
              <a:buChar char="•"/>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The goal is not just to solve the scenario presented, but to teach you a way of thinking that you can use in any setting or situation.</a:t>
            </a:r>
            <a:endParaRPr lang="en-AU" sz="1700" b="1" dirty="0">
              <a:latin typeface="+mj-lt"/>
              <a:cs typeface="Arial"/>
            </a:endParaRPr>
          </a:p>
          <a:p>
            <a:endParaRPr lang="en-AU" sz="1700" b="1" dirty="0">
              <a:latin typeface="+mj-lt"/>
              <a:cs typeface="Arial"/>
            </a:endParaRPr>
          </a:p>
          <a:p>
            <a:endParaRPr lang="en-AU" sz="1700" b="1" dirty="0">
              <a:latin typeface="+mj-lt"/>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5638161" y="6325476"/>
            <a:ext cx="1435396" cy="523220"/>
          </a:xfrm>
          <a:prstGeom prst="rect">
            <a:avLst/>
          </a:prstGeom>
          <a:noFill/>
        </p:spPr>
        <p:txBody>
          <a:bodyPr wrap="square" rtlCol="0">
            <a:spAutoFit/>
          </a:bodyPr>
          <a:lstStyle/>
          <a:p>
            <a:r>
              <a:rPr lang="en-AU" sz="1400" dirty="0"/>
              <a:t>Page 17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8885071">
            <a:off x="6657424" y="6363427"/>
            <a:ext cx="433234" cy="175102"/>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2">
                  <a:lumMod val="75000"/>
                </a:schemeClr>
              </a:solidFill>
            </a:endParaRPr>
          </a:p>
        </p:txBody>
      </p:sp>
      <p:pic>
        <p:nvPicPr>
          <p:cNvPr id="4" name="Picture 3">
            <a:extLst>
              <a:ext uri="{FF2B5EF4-FFF2-40B4-BE49-F238E27FC236}">
                <a16:creationId xmlns:a16="http://schemas.microsoft.com/office/drawing/2014/main" id="{BD873EFF-5246-2479-E204-0DEA52FD16EF}"/>
              </a:ext>
            </a:extLst>
          </p:cNvPr>
          <p:cNvPicPr>
            <a:picLocks noChangeAspect="1"/>
          </p:cNvPicPr>
          <p:nvPr/>
        </p:nvPicPr>
        <p:blipFill>
          <a:blip r:embed="rId2"/>
          <a:stretch>
            <a:fillRect/>
          </a:stretch>
        </p:blipFill>
        <p:spPr>
          <a:xfrm>
            <a:off x="7080180" y="1029005"/>
            <a:ext cx="4855880" cy="5353782"/>
          </a:xfrm>
          <a:prstGeom prst="rect">
            <a:avLst/>
          </a:prstGeom>
        </p:spPr>
      </p:pic>
    </p:spTree>
    <p:extLst>
      <p:ext uri="{BB962C8B-B14F-4D97-AF65-F5344CB8AC3E}">
        <p14:creationId xmlns:p14="http://schemas.microsoft.com/office/powerpoint/2010/main" val="2741791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pic>
        <p:nvPicPr>
          <p:cNvPr id="7" name="Picture 6">
            <a:extLst>
              <a:ext uri="{FF2B5EF4-FFF2-40B4-BE49-F238E27FC236}">
                <a16:creationId xmlns:a16="http://schemas.microsoft.com/office/drawing/2014/main" id="{EB3C2AF2-33C5-63EE-FDBE-15389C96AFC3}"/>
              </a:ext>
            </a:extLst>
          </p:cNvPr>
          <p:cNvPicPr>
            <a:picLocks noChangeAspect="1"/>
          </p:cNvPicPr>
          <p:nvPr/>
        </p:nvPicPr>
        <p:blipFill>
          <a:blip r:embed="rId2"/>
          <a:stretch>
            <a:fillRect/>
          </a:stretch>
        </p:blipFill>
        <p:spPr>
          <a:xfrm>
            <a:off x="8151496" y="1222902"/>
            <a:ext cx="3761558" cy="4986960"/>
          </a:xfrm>
          <a:prstGeom prst="rect">
            <a:avLst/>
          </a:prstGeom>
        </p:spPr>
      </p:pic>
      <p:pic>
        <p:nvPicPr>
          <p:cNvPr id="8" name="Picture 7">
            <a:extLst>
              <a:ext uri="{FF2B5EF4-FFF2-40B4-BE49-F238E27FC236}">
                <a16:creationId xmlns:a16="http://schemas.microsoft.com/office/drawing/2014/main" id="{C92C7F6F-962A-EC62-000A-80B65A3D9510}"/>
              </a:ext>
            </a:extLst>
          </p:cNvPr>
          <p:cNvPicPr>
            <a:picLocks noChangeAspect="1"/>
          </p:cNvPicPr>
          <p:nvPr/>
        </p:nvPicPr>
        <p:blipFill>
          <a:blip r:embed="rId3"/>
          <a:stretch>
            <a:fillRect/>
          </a:stretch>
        </p:blipFill>
        <p:spPr>
          <a:xfrm>
            <a:off x="87310" y="1436580"/>
            <a:ext cx="3617217" cy="3984839"/>
          </a:xfrm>
          <a:prstGeom prst="rect">
            <a:avLst/>
          </a:prstGeom>
        </p:spPr>
      </p:pic>
      <p:sp>
        <p:nvSpPr>
          <p:cNvPr id="9" name="Arrow: Right 8">
            <a:extLst>
              <a:ext uri="{FF2B5EF4-FFF2-40B4-BE49-F238E27FC236}">
                <a16:creationId xmlns:a16="http://schemas.microsoft.com/office/drawing/2014/main" id="{2089062D-304B-5CC3-8C3B-27A0FFBBF1DE}"/>
              </a:ext>
            </a:extLst>
          </p:cNvPr>
          <p:cNvSpPr/>
          <p:nvPr/>
        </p:nvSpPr>
        <p:spPr>
          <a:xfrm>
            <a:off x="3772232" y="3233056"/>
            <a:ext cx="529802" cy="39188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0" name="Arrow: Right 9">
            <a:extLst>
              <a:ext uri="{FF2B5EF4-FFF2-40B4-BE49-F238E27FC236}">
                <a16:creationId xmlns:a16="http://schemas.microsoft.com/office/drawing/2014/main" id="{94AC1990-2000-4FC2-96C9-D6AD4B74FAFC}"/>
              </a:ext>
            </a:extLst>
          </p:cNvPr>
          <p:cNvSpPr/>
          <p:nvPr/>
        </p:nvSpPr>
        <p:spPr>
          <a:xfrm>
            <a:off x="7360166" y="3233055"/>
            <a:ext cx="529802" cy="391885"/>
          </a:xfrm>
          <a:prstGeom prst="rightArrow">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F2995897-5006-C839-48A0-0AB99D7020A1}"/>
              </a:ext>
            </a:extLst>
          </p:cNvPr>
          <p:cNvSpPr txBox="1"/>
          <p:nvPr/>
        </p:nvSpPr>
        <p:spPr>
          <a:xfrm>
            <a:off x="4481271" y="2886276"/>
            <a:ext cx="2800247" cy="1477328"/>
          </a:xfrm>
          <a:prstGeom prst="rect">
            <a:avLst/>
          </a:prstGeom>
          <a:noFill/>
        </p:spPr>
        <p:txBody>
          <a:bodyPr wrap="square" rtlCol="0">
            <a:spAutoFit/>
          </a:bodyPr>
          <a:lstStyle/>
          <a:p>
            <a:pPr algn="ctr"/>
            <a:r>
              <a:rPr lang="en-AU" dirty="0"/>
              <a:t>Most scenarios presented in the workbooks will have the </a:t>
            </a:r>
            <a:r>
              <a:rPr lang="en-AU" b="1" i="1" dirty="0"/>
              <a:t>SPOT The Problem </a:t>
            </a:r>
            <a:r>
              <a:rPr lang="en-AU" dirty="0"/>
              <a:t>activity sheet that you can fill out. </a:t>
            </a:r>
          </a:p>
        </p:txBody>
      </p:sp>
    </p:spTree>
    <p:extLst>
      <p:ext uri="{BB962C8B-B14F-4D97-AF65-F5344CB8AC3E}">
        <p14:creationId xmlns:p14="http://schemas.microsoft.com/office/powerpoint/2010/main" val="1382004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38DADA-0326-E049-664C-9624C9A66129}"/>
              </a:ext>
            </a:extLst>
          </p:cNvPr>
          <p:cNvPicPr>
            <a:picLocks noChangeAspect="1"/>
          </p:cNvPicPr>
          <p:nvPr/>
        </p:nvPicPr>
        <p:blipFill>
          <a:blip r:embed="rId2"/>
          <a:stretch>
            <a:fillRect/>
          </a:stretch>
        </p:blipFill>
        <p:spPr>
          <a:xfrm>
            <a:off x="7088722" y="956642"/>
            <a:ext cx="4006067" cy="5368834"/>
          </a:xfrm>
          <a:prstGeom prst="rect">
            <a:avLst/>
          </a:prstGeom>
        </p:spPr>
      </p:pic>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6569978" y="6116060"/>
            <a:ext cx="1435396" cy="523220"/>
          </a:xfrm>
          <a:prstGeom prst="rect">
            <a:avLst/>
          </a:prstGeom>
          <a:noFill/>
        </p:spPr>
        <p:txBody>
          <a:bodyPr wrap="square" rtlCol="0">
            <a:spAutoFit/>
          </a:bodyPr>
          <a:lstStyle/>
          <a:p>
            <a:r>
              <a:rPr lang="en-AU" sz="1400" dirty="0"/>
              <a:t>Page 19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8885071">
            <a:off x="7458614" y="5813806"/>
            <a:ext cx="433234" cy="175102"/>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2">
                  <a:lumMod val="75000"/>
                </a:schemeClr>
              </a:solidFill>
            </a:endParaRPr>
          </a:p>
        </p:txBody>
      </p:sp>
      <p:sp>
        <p:nvSpPr>
          <p:cNvPr id="8" name="TextBox 7">
            <a:extLst>
              <a:ext uri="{FF2B5EF4-FFF2-40B4-BE49-F238E27FC236}">
                <a16:creationId xmlns:a16="http://schemas.microsoft.com/office/drawing/2014/main" id="{C67292EF-5792-429B-A646-3DA811A1F90D}"/>
              </a:ext>
            </a:extLst>
          </p:cNvPr>
          <p:cNvSpPr txBox="1"/>
          <p:nvPr/>
        </p:nvSpPr>
        <p:spPr>
          <a:xfrm>
            <a:off x="182880" y="956642"/>
            <a:ext cx="5982788" cy="5078313"/>
          </a:xfrm>
          <a:prstGeom prst="rect">
            <a:avLst/>
          </a:prstGeom>
          <a:noFill/>
        </p:spPr>
        <p:txBody>
          <a:bodyPr wrap="square" rtlCol="0">
            <a:spAutoFit/>
          </a:bodyPr>
          <a:lstStyle/>
          <a:p>
            <a:r>
              <a:rPr lang="en-AU" b="1" i="1" dirty="0"/>
              <a:t>Now, let’s get ready to start! </a:t>
            </a:r>
          </a:p>
          <a:p>
            <a:endParaRPr lang="en-AU" dirty="0"/>
          </a:p>
          <a:p>
            <a:r>
              <a:rPr lang="en-AU" dirty="0"/>
              <a:t>To decide which Pick-and-Choose modules you will complete and/or which order, we firstly need to brainstorm the most common problems that hearing loss causes you. </a:t>
            </a:r>
          </a:p>
          <a:p>
            <a:endParaRPr lang="en-AU" dirty="0"/>
          </a:p>
          <a:p>
            <a:pPr marL="342900" indent="-342900">
              <a:buFont typeface="+mj-lt"/>
              <a:buAutoNum type="arabicPeriod"/>
            </a:pPr>
            <a:r>
              <a:rPr lang="en-GB" dirty="0"/>
              <a:t>"What talking and hearing difficulties do you experience in everyday life as a result of your hearing loss?” </a:t>
            </a:r>
          </a:p>
          <a:p>
            <a:pPr marL="342900" indent="-342900">
              <a:buFont typeface="+mj-lt"/>
              <a:buAutoNum type="arabicPeriod"/>
            </a:pPr>
            <a:endParaRPr lang="en-GB" dirty="0"/>
          </a:p>
          <a:p>
            <a:pPr marL="342900" indent="-342900">
              <a:buFont typeface="+mj-lt"/>
              <a:buAutoNum type="arabicPeriod"/>
            </a:pPr>
            <a:r>
              <a:rPr lang="en-GB" dirty="0"/>
              <a:t>Take a minute to write your answers on the </a:t>
            </a:r>
            <a:r>
              <a:rPr lang="en-GB" dirty="0" err="1"/>
              <a:t>post-it</a:t>
            </a:r>
            <a:r>
              <a:rPr lang="en-GB" dirty="0"/>
              <a:t> notes on page 19. </a:t>
            </a:r>
          </a:p>
          <a:p>
            <a:pPr marL="342900" indent="-342900">
              <a:buFont typeface="+mj-lt"/>
              <a:buAutoNum type="arabicPeriod"/>
            </a:pPr>
            <a:endParaRPr lang="en-GB" dirty="0"/>
          </a:p>
          <a:p>
            <a:pPr marL="342900" indent="-342900">
              <a:buFont typeface="+mj-lt"/>
              <a:buAutoNum type="arabicPeriod"/>
            </a:pPr>
            <a:r>
              <a:rPr lang="en-GB" dirty="0"/>
              <a:t>Go around the group and ask each person to share ONE difficulty at a time until all covered. The facilitator will write each answer on a board/poster underneath the module they match best with.</a:t>
            </a:r>
            <a:endParaRPr lang="en-AU" dirty="0"/>
          </a:p>
        </p:txBody>
      </p:sp>
    </p:spTree>
    <p:extLst>
      <p:ext uri="{BB962C8B-B14F-4D97-AF65-F5344CB8AC3E}">
        <p14:creationId xmlns:p14="http://schemas.microsoft.com/office/powerpoint/2010/main" val="33538057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8" name="TextBox 7">
            <a:extLst>
              <a:ext uri="{FF2B5EF4-FFF2-40B4-BE49-F238E27FC236}">
                <a16:creationId xmlns:a16="http://schemas.microsoft.com/office/drawing/2014/main" id="{C67292EF-5792-429B-A646-3DA811A1F90D}"/>
              </a:ext>
            </a:extLst>
          </p:cNvPr>
          <p:cNvSpPr txBox="1"/>
          <p:nvPr/>
        </p:nvSpPr>
        <p:spPr>
          <a:xfrm>
            <a:off x="78377" y="956642"/>
            <a:ext cx="4502331" cy="5262979"/>
          </a:xfrm>
          <a:prstGeom prst="rect">
            <a:avLst/>
          </a:prstGeom>
          <a:noFill/>
        </p:spPr>
        <p:txBody>
          <a:bodyPr wrap="square" rtlCol="0">
            <a:spAutoFit/>
          </a:bodyPr>
          <a:lstStyle/>
          <a:p>
            <a:r>
              <a:rPr lang="en-AU" sz="1600" b="1" i="1" dirty="0"/>
              <a:t>Once you have completed the brainstorming:</a:t>
            </a:r>
          </a:p>
          <a:p>
            <a:endParaRPr lang="en-AU" sz="1600" b="1" i="1" dirty="0"/>
          </a:p>
          <a:p>
            <a:pPr marL="285750" indent="-285750">
              <a:buFont typeface="Arial" panose="020B0604020202020204" pitchFamily="34" charset="0"/>
              <a:buChar char="•"/>
            </a:pPr>
            <a:r>
              <a:rPr lang="en-AU" sz="1600" dirty="0"/>
              <a:t>Your facilitator will give you three </a:t>
            </a:r>
            <a:r>
              <a:rPr lang="en-AU" sz="1600" dirty="0" err="1"/>
              <a:t>post-it</a:t>
            </a:r>
            <a:r>
              <a:rPr lang="en-AU" sz="1600" dirty="0"/>
              <a:t> notes</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These notes will have a number 1, 2 or 3 on them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1 = The most important problem for you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2 = The second most important problem to you </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3 = The third most important problem to you</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You will be asked to go up to the board and place your </a:t>
            </a:r>
            <a:r>
              <a:rPr lang="en-AU" sz="1600" dirty="0" err="1"/>
              <a:t>post-it</a:t>
            </a:r>
            <a:r>
              <a:rPr lang="en-AU" sz="1600" dirty="0"/>
              <a:t> notes next to the three problems that are most important to you.</a:t>
            </a:r>
          </a:p>
          <a:p>
            <a:pPr marL="285750" indent="-285750">
              <a:buFont typeface="Arial" panose="020B0604020202020204" pitchFamily="34" charset="0"/>
              <a:buChar char="•"/>
            </a:pPr>
            <a:endParaRPr lang="en-AU" sz="1600" dirty="0"/>
          </a:p>
          <a:p>
            <a:pPr marL="285750" indent="-285750">
              <a:buFont typeface="Arial" panose="020B0604020202020204" pitchFamily="34" charset="0"/>
              <a:buChar char="•"/>
            </a:pPr>
            <a:r>
              <a:rPr lang="en-AU" sz="1600" dirty="0"/>
              <a:t>Your facilitator will then calculate the scores</a:t>
            </a:r>
          </a:p>
        </p:txBody>
      </p:sp>
      <p:pic>
        <p:nvPicPr>
          <p:cNvPr id="4" name="Picture 3">
            <a:extLst>
              <a:ext uri="{FF2B5EF4-FFF2-40B4-BE49-F238E27FC236}">
                <a16:creationId xmlns:a16="http://schemas.microsoft.com/office/drawing/2014/main" id="{0EC38550-6F2A-548D-5FDF-B1D0D18E3C24}"/>
              </a:ext>
            </a:extLst>
          </p:cNvPr>
          <p:cNvPicPr>
            <a:picLocks noChangeAspect="1"/>
          </p:cNvPicPr>
          <p:nvPr/>
        </p:nvPicPr>
        <p:blipFill>
          <a:blip r:embed="rId2"/>
          <a:stretch>
            <a:fillRect/>
          </a:stretch>
        </p:blipFill>
        <p:spPr>
          <a:xfrm>
            <a:off x="5046712" y="702024"/>
            <a:ext cx="7066911" cy="5593280"/>
          </a:xfrm>
          <a:prstGeom prst="rect">
            <a:avLst/>
          </a:prstGeom>
        </p:spPr>
      </p:pic>
      <p:sp>
        <p:nvSpPr>
          <p:cNvPr id="5" name="Rectangle 4">
            <a:extLst>
              <a:ext uri="{FF2B5EF4-FFF2-40B4-BE49-F238E27FC236}">
                <a16:creationId xmlns:a16="http://schemas.microsoft.com/office/drawing/2014/main" id="{020A4630-14CB-9672-4C5B-FD10F554DE7A}"/>
              </a:ext>
            </a:extLst>
          </p:cNvPr>
          <p:cNvSpPr/>
          <p:nvPr/>
        </p:nvSpPr>
        <p:spPr>
          <a:xfrm>
            <a:off x="6635932" y="6442568"/>
            <a:ext cx="4423954" cy="393424"/>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Example of </a:t>
            </a:r>
            <a:r>
              <a:rPr lang="en-AU" dirty="0" err="1"/>
              <a:t>post-it</a:t>
            </a:r>
            <a:r>
              <a:rPr lang="en-AU" dirty="0"/>
              <a:t> notes on a whiteboard</a:t>
            </a:r>
          </a:p>
        </p:txBody>
      </p:sp>
    </p:spTree>
    <p:extLst>
      <p:ext uri="{BB962C8B-B14F-4D97-AF65-F5344CB8AC3E}">
        <p14:creationId xmlns:p14="http://schemas.microsoft.com/office/powerpoint/2010/main" val="41262875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A4270-E748-472B-BDE1-634F1527DA2B}"/>
              </a:ext>
            </a:extLst>
          </p:cNvPr>
          <p:cNvSpPr>
            <a:spLocks noGrp="1"/>
          </p:cNvSpPr>
          <p:nvPr>
            <p:ph type="title"/>
          </p:nvPr>
        </p:nvSpPr>
        <p:spPr/>
        <p:txBody>
          <a:bodyPr/>
          <a:lstStyle/>
          <a:p>
            <a:r>
              <a:rPr lang="en-AU"/>
              <a:t>Thank you</a:t>
            </a:r>
          </a:p>
        </p:txBody>
      </p:sp>
      <p:sp>
        <p:nvSpPr>
          <p:cNvPr id="3" name="Text Placeholder 2">
            <a:extLst>
              <a:ext uri="{FF2B5EF4-FFF2-40B4-BE49-F238E27FC236}">
                <a16:creationId xmlns:a16="http://schemas.microsoft.com/office/drawing/2014/main" id="{B6BC4AF2-0344-4873-8B01-1BEF95B63D7D}"/>
              </a:ext>
            </a:extLst>
          </p:cNvPr>
          <p:cNvSpPr>
            <a:spLocks noGrp="1"/>
          </p:cNvSpPr>
          <p:nvPr>
            <p:ph type="body" sz="quarter" idx="10"/>
          </p:nvPr>
        </p:nvSpPr>
        <p:spPr>
          <a:xfrm>
            <a:off x="694800" y="2285649"/>
            <a:ext cx="3254263" cy="832577"/>
          </a:xfrm>
        </p:spPr>
        <p:txBody>
          <a:bodyPr/>
          <a:lstStyle/>
          <a:p>
            <a:r>
              <a:rPr lang="en-AU" dirty="0"/>
              <a:t>Dr Jasmine Foley </a:t>
            </a:r>
          </a:p>
          <a:p>
            <a:r>
              <a:rPr lang="en-AU" dirty="0"/>
              <a:t>School of Health and Rehabilitation Sciences </a:t>
            </a:r>
          </a:p>
          <a:p>
            <a:r>
              <a:rPr lang="en-AU" dirty="0"/>
              <a:t>The University of Queensland</a:t>
            </a:r>
          </a:p>
          <a:p>
            <a:r>
              <a:rPr lang="en-AU" dirty="0"/>
              <a:t>Jasmine.foley@uq.edu.au</a:t>
            </a:r>
          </a:p>
        </p:txBody>
      </p:sp>
    </p:spTree>
    <p:extLst>
      <p:ext uri="{BB962C8B-B14F-4D97-AF65-F5344CB8AC3E}">
        <p14:creationId xmlns:p14="http://schemas.microsoft.com/office/powerpoint/2010/main" val="243059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E3340-09F1-DF50-1723-27C5DC4A9CFA}"/>
              </a:ext>
            </a:extLst>
          </p:cNvPr>
          <p:cNvSpPr>
            <a:spLocks noGrp="1"/>
          </p:cNvSpPr>
          <p:nvPr>
            <p:ph type="title"/>
          </p:nvPr>
        </p:nvSpPr>
        <p:spPr>
          <a:xfrm>
            <a:off x="551234" y="1549125"/>
            <a:ext cx="10801350" cy="469056"/>
          </a:xfrm>
        </p:spPr>
        <p:txBody>
          <a:bodyPr>
            <a:normAutofit/>
          </a:bodyPr>
          <a:lstStyle/>
          <a:p>
            <a:r>
              <a:rPr lang="en-AU" dirty="0"/>
              <a:t>Video: Introduction to ACE Your Hearing</a:t>
            </a:r>
          </a:p>
        </p:txBody>
      </p:sp>
      <p:sp>
        <p:nvSpPr>
          <p:cNvPr id="6" name="Slide Number Placeholder 5">
            <a:extLst>
              <a:ext uri="{FF2B5EF4-FFF2-40B4-BE49-F238E27FC236}">
                <a16:creationId xmlns:a16="http://schemas.microsoft.com/office/drawing/2014/main" id="{D38FD86C-B8B5-D032-4BC6-6057A637F9AB}"/>
              </a:ext>
            </a:extLst>
          </p:cNvPr>
          <p:cNvSpPr>
            <a:spLocks noGrp="1"/>
          </p:cNvSpPr>
          <p:nvPr>
            <p:ph type="sldNum" sz="quarter" idx="18"/>
          </p:nvPr>
        </p:nvSpPr>
        <p:spPr/>
        <p:txBody>
          <a:bodyPr/>
          <a:lstStyle/>
          <a:p>
            <a:fld id="{E917DE0E-AFB1-41FD-BC35-27DB61CA125F}" type="slidenum">
              <a:rPr lang="en-AU" smtClean="0"/>
              <a:pPr/>
              <a:t>2</a:t>
            </a:fld>
            <a:endParaRPr lang="en-AU"/>
          </a:p>
        </p:txBody>
      </p:sp>
      <p:pic>
        <p:nvPicPr>
          <p:cNvPr id="9" name="Graphic 8" descr="Presentation with media with solid fill">
            <a:extLst>
              <a:ext uri="{FF2B5EF4-FFF2-40B4-BE49-F238E27FC236}">
                <a16:creationId xmlns:a16="http://schemas.microsoft.com/office/drawing/2014/main" id="{1DFE0C20-9A80-059F-9354-B34FF47AA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5908" y="2596155"/>
            <a:ext cx="2712720" cy="2712720"/>
          </a:xfrm>
          <a:prstGeom prst="rect">
            <a:avLst/>
          </a:prstGeom>
        </p:spPr>
      </p:pic>
    </p:spTree>
    <p:extLst>
      <p:ext uri="{BB962C8B-B14F-4D97-AF65-F5344CB8AC3E}">
        <p14:creationId xmlns:p14="http://schemas.microsoft.com/office/powerpoint/2010/main" val="7521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23F7A15-3A3D-5D6D-3520-04F247C6B176}"/>
              </a:ext>
            </a:extLst>
          </p:cNvPr>
          <p:cNvSpPr>
            <a:spLocks noGrp="1"/>
          </p:cNvSpPr>
          <p:nvPr>
            <p:ph type="title"/>
          </p:nvPr>
        </p:nvSpPr>
        <p:spPr>
          <a:xfrm>
            <a:off x="308563" y="784610"/>
            <a:ext cx="4176433" cy="486985"/>
          </a:xfrm>
        </p:spPr>
        <p:txBody>
          <a:bodyPr/>
          <a:lstStyle/>
          <a:p>
            <a:r>
              <a:rPr lang="en-AU" dirty="0">
                <a:ln w="0"/>
                <a:solidFill>
                  <a:schemeClr val="tx1"/>
                </a:solidFill>
                <a:effectLst>
                  <a:outerShdw blurRad="38100" dist="19050" dir="2700000" algn="tl" rotWithShape="0">
                    <a:schemeClr val="dk1">
                      <a:alpha val="40000"/>
                    </a:schemeClr>
                  </a:outerShdw>
                </a:effectLst>
                <a:cs typeface="Arial"/>
              </a:rPr>
              <a:t>Group Rules:</a:t>
            </a:r>
            <a:endParaRPr lang="en-AU" dirty="0">
              <a:ln w="0"/>
              <a:solidFill>
                <a:schemeClr val="tx1"/>
              </a:solidFill>
              <a:effectLst>
                <a:outerShdw blurRad="38100" dist="19050" dir="2700000" algn="tl" rotWithShape="0">
                  <a:schemeClr val="dk1">
                    <a:alpha val="40000"/>
                  </a:schemeClr>
                </a:outerShdw>
              </a:effectLst>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A77CB8F8-7A5F-C8D4-91B5-4024FE10DD96}"/>
              </a:ext>
            </a:extLst>
          </p:cNvPr>
          <p:cNvSpPr txBox="1"/>
          <p:nvPr/>
        </p:nvSpPr>
        <p:spPr>
          <a:xfrm>
            <a:off x="308563" y="2574097"/>
            <a:ext cx="6240283" cy="5113644"/>
          </a:xfrm>
          <a:prstGeom prst="rect">
            <a:avLst/>
          </a:prstGeom>
          <a:noFill/>
        </p:spPr>
        <p:txBody>
          <a:bodyPr wrap="square">
            <a:spAutoFit/>
          </a:bodyPr>
          <a:lstStyle/>
          <a:p>
            <a:pPr marL="342900" indent="-342900">
              <a:lnSpc>
                <a:spcPct val="150000"/>
              </a:lnSpc>
              <a:buFont typeface="+mj-lt"/>
              <a:buAutoNum type="arabicPeriod"/>
            </a:pPr>
            <a:r>
              <a:rPr lang="en-GB" sz="2000" b="1" i="1" dirty="0"/>
              <a:t>Respect</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GB" sz="2000" b="1" i="1" dirty="0"/>
              <a:t>Confidentiality</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AU" sz="2000" b="1" i="1" dirty="0">
                <a:solidFill>
                  <a:srgbClr val="000000"/>
                </a:solidFill>
                <a:effectLst/>
              </a:rPr>
              <a:t>Active Participation &amp; Supportive Discussion</a:t>
            </a:r>
          </a:p>
          <a:p>
            <a:pPr marL="342900" indent="-342900">
              <a:lnSpc>
                <a:spcPct val="150000"/>
              </a:lnSpc>
              <a:buFont typeface="+mj-lt"/>
              <a:buAutoNum type="arabicPeriod"/>
            </a:pPr>
            <a:endParaRPr lang="en-GB" sz="2000" dirty="0"/>
          </a:p>
          <a:p>
            <a:pPr marL="342900" indent="-342900">
              <a:lnSpc>
                <a:spcPct val="150000"/>
              </a:lnSpc>
              <a:buFont typeface="+mj-lt"/>
              <a:buAutoNum type="arabicPeriod"/>
            </a:pPr>
            <a:r>
              <a:rPr lang="en-GB" sz="2000" b="1" i="1" dirty="0">
                <a:solidFill>
                  <a:srgbClr val="000000"/>
                </a:solidFill>
                <a:effectLst/>
              </a:rPr>
              <a:t>Time is tight! Stay on task</a:t>
            </a: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a:p>
            <a:pPr>
              <a:lnSpc>
                <a:spcPct val="150000"/>
              </a:lnSpc>
            </a:pPr>
            <a:endParaRPr lang="en-GB" sz="2000" dirty="0"/>
          </a:p>
        </p:txBody>
      </p:sp>
      <p:pic>
        <p:nvPicPr>
          <p:cNvPr id="2" name="Picture 1" descr="A screenshot of a black screen&#10;&#10;Description automatically generated">
            <a:extLst>
              <a:ext uri="{FF2B5EF4-FFF2-40B4-BE49-F238E27FC236}">
                <a16:creationId xmlns:a16="http://schemas.microsoft.com/office/drawing/2014/main" id="{3C4BD5E0-801F-5F58-AF6F-E0DF9EBB40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5753" y="784610"/>
            <a:ext cx="4230847" cy="5527177"/>
          </a:xfrm>
          <a:prstGeom prst="rect">
            <a:avLst/>
          </a:prstGeom>
        </p:spPr>
      </p:pic>
      <p:sp>
        <p:nvSpPr>
          <p:cNvPr id="3" name="TextBox 2">
            <a:extLst>
              <a:ext uri="{FF2B5EF4-FFF2-40B4-BE49-F238E27FC236}">
                <a16:creationId xmlns:a16="http://schemas.microsoft.com/office/drawing/2014/main" id="{D064B07B-19AB-9984-86CE-D7F445C86880}"/>
              </a:ext>
            </a:extLst>
          </p:cNvPr>
          <p:cNvSpPr txBox="1"/>
          <p:nvPr/>
        </p:nvSpPr>
        <p:spPr>
          <a:xfrm>
            <a:off x="5246762" y="5433237"/>
            <a:ext cx="1435396" cy="646331"/>
          </a:xfrm>
          <a:prstGeom prst="rect">
            <a:avLst/>
          </a:prstGeom>
          <a:noFill/>
        </p:spPr>
        <p:txBody>
          <a:bodyPr wrap="square" rtlCol="0">
            <a:spAutoFit/>
          </a:bodyPr>
          <a:lstStyle/>
          <a:p>
            <a:r>
              <a:rPr lang="en-AU" dirty="0"/>
              <a:t>Page 9 of workbooks</a:t>
            </a:r>
          </a:p>
        </p:txBody>
      </p:sp>
      <p:sp>
        <p:nvSpPr>
          <p:cNvPr id="8" name="Arrow: Right 7">
            <a:extLst>
              <a:ext uri="{FF2B5EF4-FFF2-40B4-BE49-F238E27FC236}">
                <a16:creationId xmlns:a16="http://schemas.microsoft.com/office/drawing/2014/main" id="{2A620EE6-EB8F-C524-E8EB-FA2C077D70BA}"/>
              </a:ext>
            </a:extLst>
          </p:cNvPr>
          <p:cNvSpPr/>
          <p:nvPr/>
        </p:nvSpPr>
        <p:spPr>
          <a:xfrm>
            <a:off x="6548846" y="5678043"/>
            <a:ext cx="583595" cy="1567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3759AB55-D9FE-86D7-272D-D61932821DCF}"/>
              </a:ext>
            </a:extLst>
          </p:cNvPr>
          <p:cNvSpPr txBox="1"/>
          <p:nvPr/>
        </p:nvSpPr>
        <p:spPr>
          <a:xfrm>
            <a:off x="186030" y="1559982"/>
            <a:ext cx="6654613" cy="646331"/>
          </a:xfrm>
          <a:prstGeom prst="rect">
            <a:avLst/>
          </a:prstGeom>
          <a:noFill/>
        </p:spPr>
        <p:txBody>
          <a:bodyPr wrap="square" rtlCol="0">
            <a:spAutoFit/>
          </a:bodyPr>
          <a:lstStyle/>
          <a:p>
            <a:r>
              <a:rPr lang="en-AU" dirty="0"/>
              <a:t>To ensure all group participants have an enjoyable experience, we ask that you adhere to the following group rules.</a:t>
            </a:r>
          </a:p>
        </p:txBody>
      </p:sp>
    </p:spTree>
    <p:extLst>
      <p:ext uri="{BB962C8B-B14F-4D97-AF65-F5344CB8AC3E}">
        <p14:creationId xmlns:p14="http://schemas.microsoft.com/office/powerpoint/2010/main" val="2397436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238524" y="1010194"/>
            <a:ext cx="4838464" cy="3692952"/>
          </a:xfrm>
        </p:spPr>
        <p:txBody>
          <a:bodyPr vert="horz" lIns="0" tIns="0" rIns="0" bIns="0" rtlCol="0" anchor="t">
            <a:noAutofit/>
          </a:bodyPr>
          <a:lstStyle/>
          <a:p>
            <a:r>
              <a:rPr lang="en-AU" sz="2000" b="1" dirty="0">
                <a:latin typeface="+mj-lt"/>
                <a:cs typeface="Arial"/>
              </a:rPr>
              <a:t>Group introductions:</a:t>
            </a:r>
          </a:p>
          <a:p>
            <a:endParaRPr lang="en-AU" sz="1700" b="1" dirty="0">
              <a:latin typeface="+mj-lt"/>
              <a:cs typeface="Arial"/>
            </a:endParaRPr>
          </a:p>
          <a:p>
            <a:pPr marL="342900" indent="-342900">
              <a:buFont typeface="+mj-lt"/>
              <a:buAutoNum type="arabicPeriod"/>
            </a:pPr>
            <a:r>
              <a:rPr lang="en-AU" sz="1700" dirty="0">
                <a:latin typeface="+mj-lt"/>
                <a:cs typeface="Arial"/>
              </a:rPr>
              <a:t>Facilitator introduction </a:t>
            </a:r>
          </a:p>
          <a:p>
            <a:pPr marL="342900" indent="-342900">
              <a:buFont typeface="+mj-lt"/>
              <a:buAutoNum type="arabicPeriod"/>
            </a:pPr>
            <a:endParaRPr lang="en-AU" sz="1700" dirty="0">
              <a:latin typeface="+mj-lt"/>
              <a:cs typeface="Arial"/>
            </a:endParaRPr>
          </a:p>
          <a:p>
            <a:pPr marL="342900" indent="-342900">
              <a:buFont typeface="+mj-lt"/>
              <a:buAutoNum type="arabicPeriod"/>
            </a:pPr>
            <a:r>
              <a:rPr lang="en-AU" sz="1700" dirty="0">
                <a:latin typeface="+mj-lt"/>
                <a:cs typeface="Arial"/>
              </a:rPr>
              <a:t>Group member introductions</a:t>
            </a:r>
          </a:p>
          <a:p>
            <a:endParaRPr lang="en-AU" sz="1700" dirty="0">
              <a:latin typeface="+mj-lt"/>
              <a:cs typeface="Arial"/>
            </a:endParaRPr>
          </a:p>
          <a:p>
            <a:r>
              <a:rPr lang="en-AU" sz="1700" dirty="0">
                <a:latin typeface="+mj-lt"/>
                <a:cs typeface="Arial"/>
              </a:rPr>
              <a:t>	- Take a minute to complete the </a:t>
            </a:r>
            <a:r>
              <a:rPr lang="en-AU" sz="1700" b="1" i="1" dirty="0">
                <a:latin typeface="+mj-lt"/>
                <a:cs typeface="Arial"/>
              </a:rPr>
              <a:t>Extra! 	Extra!</a:t>
            </a:r>
            <a:r>
              <a:rPr lang="en-AU" sz="1700" dirty="0">
                <a:latin typeface="+mj-lt"/>
                <a:cs typeface="Arial"/>
              </a:rPr>
              <a:t> Activity on page 10 of workbooks</a:t>
            </a:r>
          </a:p>
          <a:p>
            <a:endParaRPr lang="en-AU" sz="1700" dirty="0">
              <a:latin typeface="+mj-lt"/>
              <a:cs typeface="Arial"/>
            </a:endParaRPr>
          </a:p>
          <a:p>
            <a:r>
              <a:rPr lang="en-AU" sz="1700" dirty="0">
                <a:latin typeface="+mj-lt"/>
                <a:cs typeface="Arial"/>
              </a:rPr>
              <a:t>	- Go around the group and briefly allow 	all participants to introduce themselves. </a:t>
            </a:r>
          </a:p>
          <a:p>
            <a:endParaRPr lang="en-AU" sz="1700" dirty="0">
              <a:latin typeface="+mj-lt"/>
              <a:cs typeface="Arial"/>
            </a:endParaRPr>
          </a:p>
          <a:p>
            <a:r>
              <a:rPr lang="en-AU" sz="1700" dirty="0">
                <a:latin typeface="+mj-lt"/>
                <a:cs typeface="Arial"/>
              </a:rPr>
              <a:t>	- Time is tight! Keep introductions brief!</a:t>
            </a:r>
          </a:p>
          <a:p>
            <a:endParaRPr lang="en-AU" sz="1700" b="1" dirty="0">
              <a:latin typeface="+mj-lt"/>
              <a:cs typeface="Arial"/>
            </a:endParaRPr>
          </a:p>
          <a:p>
            <a:endParaRPr lang="en-AU" sz="1700" b="1" dirty="0">
              <a:latin typeface="+mj-lt"/>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8522096" y="5781208"/>
            <a:ext cx="1435396" cy="523220"/>
          </a:xfrm>
          <a:prstGeom prst="rect">
            <a:avLst/>
          </a:prstGeom>
          <a:noFill/>
        </p:spPr>
        <p:txBody>
          <a:bodyPr wrap="square" rtlCol="0">
            <a:spAutoFit/>
          </a:bodyPr>
          <a:lstStyle/>
          <a:p>
            <a:r>
              <a:rPr lang="en-AU" sz="1400" dirty="0"/>
              <a:t>Page 10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6200000">
            <a:off x="8804501" y="5472333"/>
            <a:ext cx="433234" cy="17510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4" name="Picture 3">
            <a:extLst>
              <a:ext uri="{FF2B5EF4-FFF2-40B4-BE49-F238E27FC236}">
                <a16:creationId xmlns:a16="http://schemas.microsoft.com/office/drawing/2014/main" id="{649E21F4-B9CB-74C6-2B0C-0B2B85504A5B}"/>
              </a:ext>
            </a:extLst>
          </p:cNvPr>
          <p:cNvPicPr>
            <a:picLocks noChangeAspect="1"/>
          </p:cNvPicPr>
          <p:nvPr/>
        </p:nvPicPr>
        <p:blipFill>
          <a:blip r:embed="rId2"/>
          <a:stretch>
            <a:fillRect/>
          </a:stretch>
        </p:blipFill>
        <p:spPr>
          <a:xfrm>
            <a:off x="9137399" y="2032366"/>
            <a:ext cx="2816077" cy="3179714"/>
          </a:xfrm>
          <a:prstGeom prst="rect">
            <a:avLst/>
          </a:prstGeom>
        </p:spPr>
      </p:pic>
      <p:pic>
        <p:nvPicPr>
          <p:cNvPr id="5" name="Picture 4">
            <a:extLst>
              <a:ext uri="{FF2B5EF4-FFF2-40B4-BE49-F238E27FC236}">
                <a16:creationId xmlns:a16="http://schemas.microsoft.com/office/drawing/2014/main" id="{D566929E-52B1-F978-7C9C-3F5039C93CE6}"/>
              </a:ext>
            </a:extLst>
          </p:cNvPr>
          <p:cNvPicPr>
            <a:picLocks noChangeAspect="1"/>
          </p:cNvPicPr>
          <p:nvPr/>
        </p:nvPicPr>
        <p:blipFill>
          <a:blip r:embed="rId3"/>
          <a:stretch>
            <a:fillRect/>
          </a:stretch>
        </p:blipFill>
        <p:spPr>
          <a:xfrm>
            <a:off x="6200502" y="2032366"/>
            <a:ext cx="2733065" cy="3175007"/>
          </a:xfrm>
          <a:prstGeom prst="rect">
            <a:avLst/>
          </a:prstGeom>
        </p:spPr>
      </p:pic>
    </p:spTree>
    <p:extLst>
      <p:ext uri="{BB962C8B-B14F-4D97-AF65-F5344CB8AC3E}">
        <p14:creationId xmlns:p14="http://schemas.microsoft.com/office/powerpoint/2010/main" val="6396813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6473085" y="6033626"/>
            <a:ext cx="1435396" cy="523220"/>
          </a:xfrm>
          <a:prstGeom prst="rect">
            <a:avLst/>
          </a:prstGeom>
          <a:noFill/>
        </p:spPr>
        <p:txBody>
          <a:bodyPr wrap="square" rtlCol="0">
            <a:spAutoFit/>
          </a:bodyPr>
          <a:lstStyle/>
          <a:p>
            <a:r>
              <a:rPr lang="en-AU" sz="1400" dirty="0"/>
              <a:t>Page 11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8594651">
            <a:off x="7486826" y="5946076"/>
            <a:ext cx="433234" cy="17510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DD140BBC-548A-48BD-6B3A-2FB9865E2A27}"/>
              </a:ext>
            </a:extLst>
          </p:cNvPr>
          <p:cNvSpPr txBox="1"/>
          <p:nvPr/>
        </p:nvSpPr>
        <p:spPr>
          <a:xfrm>
            <a:off x="148046" y="557487"/>
            <a:ext cx="6156960" cy="6081793"/>
          </a:xfrm>
          <a:prstGeom prst="rect">
            <a:avLst/>
          </a:prstGeom>
          <a:noFill/>
        </p:spPr>
        <p:txBody>
          <a:bodyPr wrap="square">
            <a:spAutoFit/>
          </a:bodyPr>
          <a:lstStyle/>
          <a:p>
            <a:pPr>
              <a:lnSpc>
                <a:spcPct val="150000"/>
              </a:lnSpc>
              <a:spcBef>
                <a:spcPts val="1400"/>
              </a:spcBef>
              <a:spcAft>
                <a:spcPts val="1200"/>
              </a:spcAft>
            </a:pPr>
            <a:r>
              <a:rPr lang="en-AU"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How does hearing loss affect communication, and social and emotional wellbeing?</a:t>
            </a:r>
          </a:p>
          <a:p>
            <a:pPr>
              <a:lnSpc>
                <a:spcPct val="150000"/>
              </a:lnSpc>
              <a:spcAft>
                <a:spcPts val="800"/>
              </a:spcAft>
            </a:pPr>
            <a:r>
              <a:rPr lang="en-AU" sz="1800" b="1" i="1" kern="100" dirty="0">
                <a:effectLst/>
                <a:latin typeface="Calibri" panose="020F0502020204030204" pitchFamily="34" charset="0"/>
                <a:ea typeface="Calibri" panose="020F0502020204030204" pitchFamily="34" charset="0"/>
                <a:cs typeface="Times New Roman" panose="02020603050405020304" pitchFamily="18" charset="0"/>
              </a:rPr>
              <a:t>Hearing loss can:</a:t>
            </a:r>
          </a:p>
          <a:p>
            <a:pPr marL="285750" indent="-285750">
              <a:lnSpc>
                <a:spcPct val="150000"/>
              </a:lnSpc>
              <a:spcAft>
                <a:spcPts val="800"/>
              </a:spcAft>
              <a:buFont typeface="Arial" panose="020B0604020202020204" pitchFamily="34" charset="0"/>
              <a:buChar char="•"/>
            </a:pPr>
            <a:r>
              <a:rPr lang="en-AU" kern="100" dirty="0">
                <a:latin typeface="Calibri" panose="020F0502020204030204" pitchFamily="34" charset="0"/>
                <a:ea typeface="Calibri" panose="020F0502020204030204" pitchFamily="34" charset="0"/>
                <a:cs typeface="Times New Roman" panose="02020603050405020304" pitchFamily="18" charset="0"/>
              </a:rPr>
              <a:t>Make communication hard.</a:t>
            </a:r>
          </a:p>
          <a:p>
            <a:pPr marL="285750" indent="-285750">
              <a:lnSpc>
                <a:spcPct val="150000"/>
              </a:lnSpc>
              <a:spcAft>
                <a:spcPts val="800"/>
              </a:spcAft>
              <a:buFont typeface="Arial" panose="020B0604020202020204" pitchFamily="34" charset="0"/>
              <a:buChar char="•"/>
            </a:pPr>
            <a:r>
              <a:rPr lang="en-AU" kern="100" dirty="0">
                <a:latin typeface="Calibri" panose="020F0502020204030204" pitchFamily="34" charset="0"/>
                <a:ea typeface="Calibri" panose="020F0502020204030204" pitchFamily="34" charset="0"/>
                <a:cs typeface="Times New Roman" panose="02020603050405020304" pitchFamily="18" charset="0"/>
              </a:rPr>
              <a:t>Impact h</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ow we connect with others. </a:t>
            </a:r>
          </a:p>
          <a:p>
            <a:pPr marL="285750" indent="-285750">
              <a:lnSpc>
                <a:spcPct val="150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Impact the emotional and social wellbeing</a:t>
            </a:r>
            <a:r>
              <a:rPr lang="en-AU" kern="100" dirty="0">
                <a:latin typeface="Calibri" panose="020F0502020204030204" pitchFamily="34" charset="0"/>
                <a:ea typeface="Calibri" panose="020F0502020204030204" pitchFamily="34" charset="0"/>
                <a:cs typeface="Times New Roman" panose="02020603050405020304" pitchFamily="18" charset="0"/>
              </a:rPr>
              <a:t> of people with hearing loss </a:t>
            </a:r>
            <a:r>
              <a:rPr lang="en-AU" i="1" kern="100" dirty="0">
                <a:latin typeface="Calibri" panose="020F0502020204030204" pitchFamily="34" charset="0"/>
                <a:ea typeface="Calibri" panose="020F0502020204030204" pitchFamily="34" charset="0"/>
                <a:cs typeface="Times New Roman" panose="02020603050405020304" pitchFamily="18" charset="0"/>
              </a:rPr>
              <a:t>and</a:t>
            </a:r>
            <a:r>
              <a:rPr lang="en-AU" kern="100" dirty="0">
                <a:latin typeface="Calibri" panose="020F0502020204030204" pitchFamily="34" charset="0"/>
                <a:ea typeface="Calibri" panose="020F0502020204030204" pitchFamily="34" charset="0"/>
                <a:cs typeface="Times New Roman" panose="02020603050405020304" pitchFamily="18" charset="0"/>
              </a:rPr>
              <a:t> their family/friends.</a:t>
            </a:r>
            <a:endParaRPr lang="en-AU"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50000"/>
              </a:lnSpc>
              <a:spcAft>
                <a:spcPts val="800"/>
              </a:spcAft>
              <a:buFont typeface="Arial" panose="020B0604020202020204" pitchFamily="34" charset="0"/>
              <a:buChar char="•"/>
            </a:pPr>
            <a:r>
              <a:rPr lang="en-AU" kern="100" dirty="0">
                <a:latin typeface="Calibri" panose="020F0502020204030204" pitchFamily="34" charset="0"/>
                <a:ea typeface="Calibri" panose="020F0502020204030204" pitchFamily="34" charset="0"/>
                <a:cs typeface="Times New Roman" panose="02020603050405020304" pitchFamily="18" charset="0"/>
              </a:rPr>
              <a:t>Turn e</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veryday conversations and interactions into a challenge</a:t>
            </a:r>
          </a:p>
          <a:p>
            <a:pPr marL="285750" indent="-285750">
              <a:lnSpc>
                <a:spcPct val="150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Increase misunderstandings and frustration </a:t>
            </a:r>
            <a:r>
              <a:rPr lang="en-AU" kern="100" dirty="0">
                <a:latin typeface="Calibri" panose="020F0502020204030204" pitchFamily="34" charset="0"/>
                <a:ea typeface="Calibri" panose="020F0502020204030204" pitchFamily="34" charset="0"/>
                <a:cs typeface="Times New Roman" panose="02020603050405020304" pitchFamily="18" charset="0"/>
              </a:rPr>
              <a:t>when communicating</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50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Cause social withdrawal and a sense of isolation. </a:t>
            </a:r>
          </a:p>
        </p:txBody>
      </p:sp>
      <p:pic>
        <p:nvPicPr>
          <p:cNvPr id="9" name="Picture 8">
            <a:extLst>
              <a:ext uri="{FF2B5EF4-FFF2-40B4-BE49-F238E27FC236}">
                <a16:creationId xmlns:a16="http://schemas.microsoft.com/office/drawing/2014/main" id="{97D464E5-6167-1A3E-D555-9C8B64B1C046}"/>
              </a:ext>
            </a:extLst>
          </p:cNvPr>
          <p:cNvPicPr>
            <a:picLocks noChangeAspect="1"/>
          </p:cNvPicPr>
          <p:nvPr/>
        </p:nvPicPr>
        <p:blipFill>
          <a:blip r:embed="rId2"/>
          <a:stretch>
            <a:fillRect/>
          </a:stretch>
        </p:blipFill>
        <p:spPr>
          <a:xfrm>
            <a:off x="6305006" y="2311204"/>
            <a:ext cx="5555855" cy="3722422"/>
          </a:xfrm>
          <a:prstGeom prst="rect">
            <a:avLst/>
          </a:prstGeom>
        </p:spPr>
      </p:pic>
      <p:sp>
        <p:nvSpPr>
          <p:cNvPr id="11" name="TextBox 10">
            <a:extLst>
              <a:ext uri="{FF2B5EF4-FFF2-40B4-BE49-F238E27FC236}">
                <a16:creationId xmlns:a16="http://schemas.microsoft.com/office/drawing/2014/main" id="{AD504941-73CB-2CA1-99EF-9AD120C5398A}"/>
              </a:ext>
            </a:extLst>
          </p:cNvPr>
          <p:cNvSpPr txBox="1"/>
          <p:nvPr/>
        </p:nvSpPr>
        <p:spPr>
          <a:xfrm>
            <a:off x="7703443" y="1464818"/>
            <a:ext cx="4040884" cy="646331"/>
          </a:xfrm>
          <a:prstGeom prst="rect">
            <a:avLst/>
          </a:prstGeom>
          <a:noFill/>
        </p:spPr>
        <p:txBody>
          <a:bodyPr wrap="square">
            <a:spAutoFit/>
          </a:bodyPr>
          <a:lstStyle/>
          <a:p>
            <a:r>
              <a:rPr lang="en-AU" sz="1800" b="1" i="1" dirty="0">
                <a:effectLst/>
                <a:latin typeface="Calibri" panose="020F0502020204030204" pitchFamily="34" charset="0"/>
                <a:ea typeface="Calibri" panose="020F0502020204030204" pitchFamily="34" charset="0"/>
                <a:cs typeface="Times New Roman" panose="02020603050405020304" pitchFamily="18" charset="0"/>
              </a:rPr>
              <a:t>Here are some of the challenging feelings linked with hearing loss</a:t>
            </a:r>
            <a:endParaRPr lang="en-AU" dirty="0"/>
          </a:p>
        </p:txBody>
      </p:sp>
    </p:spTree>
    <p:extLst>
      <p:ext uri="{BB962C8B-B14F-4D97-AF65-F5344CB8AC3E}">
        <p14:creationId xmlns:p14="http://schemas.microsoft.com/office/powerpoint/2010/main" val="80600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5109437" y="6226698"/>
            <a:ext cx="1435396" cy="523220"/>
          </a:xfrm>
          <a:prstGeom prst="rect">
            <a:avLst/>
          </a:prstGeom>
          <a:noFill/>
        </p:spPr>
        <p:txBody>
          <a:bodyPr wrap="square" rtlCol="0">
            <a:spAutoFit/>
          </a:bodyPr>
          <a:lstStyle/>
          <a:p>
            <a:r>
              <a:rPr lang="en-AU" sz="1400" dirty="0"/>
              <a:t>Page 12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8417591">
            <a:off x="6128018" y="6205889"/>
            <a:ext cx="433234" cy="175102"/>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rgbClr val="FF0000"/>
              </a:solidFill>
            </a:endParaRPr>
          </a:p>
        </p:txBody>
      </p:sp>
      <p:pic>
        <p:nvPicPr>
          <p:cNvPr id="8" name="Picture 7">
            <a:extLst>
              <a:ext uri="{FF2B5EF4-FFF2-40B4-BE49-F238E27FC236}">
                <a16:creationId xmlns:a16="http://schemas.microsoft.com/office/drawing/2014/main" id="{D8ACD53A-C9A3-425F-A23D-8C4BAFA7A2D4}"/>
              </a:ext>
            </a:extLst>
          </p:cNvPr>
          <p:cNvPicPr>
            <a:picLocks noChangeAspect="1"/>
          </p:cNvPicPr>
          <p:nvPr/>
        </p:nvPicPr>
        <p:blipFill>
          <a:blip r:embed="rId2"/>
          <a:stretch>
            <a:fillRect/>
          </a:stretch>
        </p:blipFill>
        <p:spPr>
          <a:xfrm>
            <a:off x="242239" y="2010629"/>
            <a:ext cx="5136063" cy="3440937"/>
          </a:xfrm>
          <a:prstGeom prst="rect">
            <a:avLst/>
          </a:prstGeom>
        </p:spPr>
      </p:pic>
      <p:sp>
        <p:nvSpPr>
          <p:cNvPr id="10" name="TextBox 9">
            <a:extLst>
              <a:ext uri="{FF2B5EF4-FFF2-40B4-BE49-F238E27FC236}">
                <a16:creationId xmlns:a16="http://schemas.microsoft.com/office/drawing/2014/main" id="{A3EB022A-1F4D-DA9C-E106-13692A67094C}"/>
              </a:ext>
            </a:extLst>
          </p:cNvPr>
          <p:cNvSpPr txBox="1"/>
          <p:nvPr/>
        </p:nvSpPr>
        <p:spPr>
          <a:xfrm>
            <a:off x="6216521" y="840520"/>
            <a:ext cx="5136063" cy="3049489"/>
          </a:xfrm>
          <a:prstGeom prst="rect">
            <a:avLst/>
          </a:prstGeom>
          <a:noFill/>
        </p:spPr>
        <p:txBody>
          <a:bodyPr wrap="square">
            <a:spAutoFit/>
          </a:bodyPr>
          <a:lstStyle/>
          <a:p>
            <a:pPr algn="ctr">
              <a:lnSpc>
                <a:spcPct val="150000"/>
              </a:lnSpc>
              <a:spcBef>
                <a:spcPts val="2400"/>
              </a:spcBef>
              <a:spcAft>
                <a:spcPts val="1200"/>
              </a:spcAft>
            </a:pPr>
            <a:r>
              <a:rPr lang="en-AU"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Activity: My feelings of hearing loss</a:t>
            </a:r>
          </a:p>
          <a:p>
            <a:pPr>
              <a:lnSpc>
                <a:spcPct val="150000"/>
              </a:lnSpc>
              <a:spcAft>
                <a:spcPts val="800"/>
              </a:spcAft>
            </a:pPr>
            <a:r>
              <a:rPr lang="en-AU"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Which of these feelings, or other challenges, do you feel you have experienced because of your hearing loss?</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AU" sz="14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These feelings not only affect the person with hearing loss, but also the people around them. Do you think your family and friends have experienced any of these feelings, or other challenges, because of your hearing loss too? </a:t>
            </a:r>
            <a:endParaRPr lang="en-AU"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104B3744-4DDF-C6FA-33F8-91EE14C9D05F}"/>
              </a:ext>
            </a:extLst>
          </p:cNvPr>
          <p:cNvPicPr>
            <a:picLocks noChangeAspect="1"/>
          </p:cNvPicPr>
          <p:nvPr/>
        </p:nvPicPr>
        <p:blipFill>
          <a:blip r:embed="rId3"/>
          <a:stretch>
            <a:fillRect/>
          </a:stretch>
        </p:blipFill>
        <p:spPr>
          <a:xfrm>
            <a:off x="7765694" y="3963634"/>
            <a:ext cx="3489685" cy="1677733"/>
          </a:xfrm>
          <a:prstGeom prst="rect">
            <a:avLst/>
          </a:prstGeom>
        </p:spPr>
      </p:pic>
      <p:sp>
        <p:nvSpPr>
          <p:cNvPr id="15" name="Rectangle 14">
            <a:extLst>
              <a:ext uri="{FF2B5EF4-FFF2-40B4-BE49-F238E27FC236}">
                <a16:creationId xmlns:a16="http://schemas.microsoft.com/office/drawing/2014/main" id="{1DA676CD-7A24-DE27-C281-88976B893B77}"/>
              </a:ext>
            </a:extLst>
          </p:cNvPr>
          <p:cNvSpPr/>
          <p:nvPr/>
        </p:nvSpPr>
        <p:spPr>
          <a:xfrm>
            <a:off x="6096000" y="840520"/>
            <a:ext cx="5400600" cy="521624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690624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4660604" y="6045570"/>
            <a:ext cx="1435396" cy="523220"/>
          </a:xfrm>
          <a:prstGeom prst="rect">
            <a:avLst/>
          </a:prstGeom>
          <a:noFill/>
        </p:spPr>
        <p:txBody>
          <a:bodyPr wrap="square" rtlCol="0">
            <a:spAutoFit/>
          </a:bodyPr>
          <a:lstStyle/>
          <a:p>
            <a:r>
              <a:rPr lang="en-AU" sz="1400" dirty="0"/>
              <a:t>Page 13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9248245">
            <a:off x="5738663" y="5813469"/>
            <a:ext cx="433234" cy="175102"/>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2A12BBBA-51AE-5501-439E-0832D46C18DF}"/>
              </a:ext>
            </a:extLst>
          </p:cNvPr>
          <p:cNvSpPr txBox="1"/>
          <p:nvPr/>
        </p:nvSpPr>
        <p:spPr>
          <a:xfrm>
            <a:off x="182881" y="1161727"/>
            <a:ext cx="6096000" cy="2624052"/>
          </a:xfrm>
          <a:prstGeom prst="rect">
            <a:avLst/>
          </a:prstGeom>
          <a:noFill/>
        </p:spPr>
        <p:txBody>
          <a:bodyPr wrap="square">
            <a:spAutoFit/>
          </a:bodyPr>
          <a:lstStyle/>
          <a:p>
            <a:pPr>
              <a:lnSpc>
                <a:spcPct val="150000"/>
              </a:lnSpc>
              <a:spcBef>
                <a:spcPts val="2400"/>
              </a:spcBef>
              <a:spcAft>
                <a:spcPts val="1200"/>
              </a:spcAft>
            </a:pPr>
            <a:r>
              <a:rPr lang="en-AU" b="1" kern="100" dirty="0">
                <a:effectLst/>
                <a:latin typeface="Times New Roman" panose="02020603050405020304" pitchFamily="18" charset="0"/>
                <a:ea typeface="Calibri" panose="020F0502020204030204" pitchFamily="34" charset="0"/>
                <a:cs typeface="Times New Roman" panose="02020603050405020304" pitchFamily="18" charset="0"/>
              </a:rPr>
              <a:t>What do we mean by </a:t>
            </a:r>
            <a:r>
              <a:rPr lang="en-AU" b="1" i="1" kern="100" dirty="0">
                <a:effectLst/>
                <a:latin typeface="Times New Roman" panose="02020603050405020304" pitchFamily="18" charset="0"/>
                <a:ea typeface="Calibri" panose="020F0502020204030204" pitchFamily="34" charset="0"/>
                <a:cs typeface="Times New Roman" panose="02020603050405020304" pitchFamily="18" charset="0"/>
              </a:rPr>
              <a:t>‘communication’</a:t>
            </a:r>
            <a:r>
              <a:rPr lang="en-AU"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AU" b="1"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nSpc>
                <a:spcPct val="150000"/>
              </a:lnSpc>
              <a:spcBef>
                <a:spcPts val="1200"/>
              </a:spcBef>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words we use when we talk or write.</a:t>
            </a:r>
          </a:p>
          <a:p>
            <a:pPr marL="342900" lvl="0" indent="-342900">
              <a:lnSpc>
                <a:spcPct val="150000"/>
              </a:lnSpc>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The way our voice sounds when we say something.</a:t>
            </a:r>
          </a:p>
          <a:p>
            <a:pPr marL="342900" lvl="0" indent="-342900">
              <a:lnSpc>
                <a:spcPct val="150000"/>
              </a:lnSpc>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Listening carefully and responding.</a:t>
            </a:r>
          </a:p>
          <a:p>
            <a:pPr marL="342900" lvl="0" indent="-342900">
              <a:lnSpc>
                <a:spcPct val="150000"/>
              </a:lnSpc>
              <a:spcAft>
                <a:spcPts val="1200"/>
              </a:spcAft>
              <a:buFont typeface="Symbol" panose="05050102010706020507" pitchFamily="18" charset="2"/>
              <a:buChar char=""/>
            </a:pPr>
            <a:r>
              <a:rPr lang="en-AU" sz="1600" kern="100" dirty="0">
                <a:effectLst/>
                <a:latin typeface="Calibri" panose="020F0502020204030204" pitchFamily="34" charset="0"/>
                <a:ea typeface="Calibri" panose="020F0502020204030204" pitchFamily="34" charset="0"/>
                <a:cs typeface="Times New Roman" panose="02020603050405020304" pitchFamily="18" charset="0"/>
              </a:rPr>
              <a:t>Using body language like hand waves, head nods, and facial expressions.</a:t>
            </a:r>
          </a:p>
        </p:txBody>
      </p:sp>
      <p:pic>
        <p:nvPicPr>
          <p:cNvPr id="9" name="Picture 8">
            <a:extLst>
              <a:ext uri="{FF2B5EF4-FFF2-40B4-BE49-F238E27FC236}">
                <a16:creationId xmlns:a16="http://schemas.microsoft.com/office/drawing/2014/main" id="{12FAA88A-F6F7-6E45-F958-AFD25957E485}"/>
              </a:ext>
            </a:extLst>
          </p:cNvPr>
          <p:cNvPicPr>
            <a:picLocks noChangeAspect="1"/>
          </p:cNvPicPr>
          <p:nvPr/>
        </p:nvPicPr>
        <p:blipFill>
          <a:blip r:embed="rId2"/>
          <a:stretch>
            <a:fillRect/>
          </a:stretch>
        </p:blipFill>
        <p:spPr>
          <a:xfrm>
            <a:off x="5912576" y="1708018"/>
            <a:ext cx="6279424" cy="3877392"/>
          </a:xfrm>
          <a:prstGeom prst="rect">
            <a:avLst/>
          </a:prstGeom>
        </p:spPr>
      </p:pic>
      <p:sp>
        <p:nvSpPr>
          <p:cNvPr id="11" name="TextBox 10">
            <a:extLst>
              <a:ext uri="{FF2B5EF4-FFF2-40B4-BE49-F238E27FC236}">
                <a16:creationId xmlns:a16="http://schemas.microsoft.com/office/drawing/2014/main" id="{631C2CFD-5995-7CBA-52D0-49C212304F53}"/>
              </a:ext>
            </a:extLst>
          </p:cNvPr>
          <p:cNvSpPr txBox="1"/>
          <p:nvPr/>
        </p:nvSpPr>
        <p:spPr>
          <a:xfrm>
            <a:off x="6992983" y="1006955"/>
            <a:ext cx="6096000" cy="338554"/>
          </a:xfrm>
          <a:prstGeom prst="rect">
            <a:avLst/>
          </a:prstGeom>
          <a:noFill/>
        </p:spPr>
        <p:txBody>
          <a:bodyPr wrap="square">
            <a:spAutoFit/>
          </a:bodyPr>
          <a:lstStyle/>
          <a:p>
            <a:r>
              <a:rPr lang="en-AU" sz="1600" b="1" dirty="0"/>
              <a:t>Activity: My communication difficulties</a:t>
            </a:r>
          </a:p>
        </p:txBody>
      </p:sp>
    </p:spTree>
    <p:extLst>
      <p:ext uri="{BB962C8B-B14F-4D97-AF65-F5344CB8AC3E}">
        <p14:creationId xmlns:p14="http://schemas.microsoft.com/office/powerpoint/2010/main" val="2638862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478DB40E-659D-86AB-2772-9C32660C6162}"/>
              </a:ext>
            </a:extLst>
          </p:cNvPr>
          <p:cNvSpPr>
            <a:spLocks noGrp="1"/>
          </p:cNvSpPr>
          <p:nvPr>
            <p:ph sz="quarter" idx="10"/>
          </p:nvPr>
        </p:nvSpPr>
        <p:spPr>
          <a:xfrm>
            <a:off x="186272" y="1101117"/>
            <a:ext cx="4838464" cy="4063584"/>
          </a:xfrm>
        </p:spPr>
        <p:txBody>
          <a:bodyPr vert="horz" lIns="0" tIns="0" rIns="0" bIns="0" rtlCol="0" anchor="t">
            <a:noAutofit/>
          </a:bodyPr>
          <a:lstStyle/>
          <a:p>
            <a:pPr algn="ctr">
              <a:lnSpc>
                <a:spcPct val="150000"/>
              </a:lnSpc>
              <a:spcBef>
                <a:spcPts val="2400"/>
              </a:spcBef>
              <a:spcAft>
                <a:spcPts val="1200"/>
              </a:spcAft>
            </a:pPr>
            <a:r>
              <a:rPr lang="en-AU" sz="1700" b="1" dirty="0">
                <a:latin typeface="+mj-lt"/>
                <a:cs typeface="Arial"/>
              </a:rPr>
              <a:t> </a:t>
            </a:r>
            <a:r>
              <a:rPr lang="en-AU"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Core Communication Skills and Strategies </a:t>
            </a:r>
          </a:p>
          <a:p>
            <a:pPr marL="285750" indent="-285750">
              <a:lnSpc>
                <a:spcPct val="150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In your </a:t>
            </a:r>
            <a:r>
              <a:rPr lang="en-AU" sz="1800" i="1" kern="100" dirty="0">
                <a:effectLst/>
                <a:latin typeface="Calibri" panose="020F0502020204030204" pitchFamily="34" charset="0"/>
                <a:ea typeface="Calibri" panose="020F0502020204030204" pitchFamily="34" charset="0"/>
                <a:cs typeface="Times New Roman" panose="02020603050405020304" pitchFamily="18" charset="0"/>
              </a:rPr>
              <a:t>ACE Your Hearing</a:t>
            </a: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 workbook, you'll see that there are some vital skills that we call 'Core Communication Skills and Strategies.’ </a:t>
            </a:r>
          </a:p>
          <a:p>
            <a:pPr marL="285750" indent="-285750">
              <a:lnSpc>
                <a:spcPct val="150000"/>
              </a:lnSpc>
              <a:spcAft>
                <a:spcPts val="800"/>
              </a:spcAft>
              <a:buFont typeface="Arial" panose="020B0604020202020204" pitchFamily="34" charset="0"/>
              <a:buChar char="•"/>
            </a:pPr>
            <a:r>
              <a:rPr lang="en-AU" sz="1800" kern="100" dirty="0">
                <a:effectLst/>
                <a:latin typeface="Calibri" panose="020F0502020204030204" pitchFamily="34" charset="0"/>
                <a:ea typeface="Calibri" panose="020F0502020204030204" pitchFamily="34" charset="0"/>
                <a:cs typeface="Times New Roman" panose="02020603050405020304" pitchFamily="18" charset="0"/>
              </a:rPr>
              <a:t>These are special tricks and tips that help you to communicate your needs and listen better in your everyday life. </a:t>
            </a:r>
          </a:p>
          <a:p>
            <a:pPr marL="285750" indent="-285750">
              <a:lnSpc>
                <a:spcPct val="150000"/>
              </a:lnSpc>
              <a:spcAft>
                <a:spcPts val="800"/>
              </a:spcAft>
              <a:buFont typeface="Arial" panose="020B0604020202020204" pitchFamily="34" charset="0"/>
              <a:buChar char="•"/>
            </a:pPr>
            <a:r>
              <a:rPr lang="en-AU" kern="100" dirty="0">
                <a:latin typeface="Calibri" panose="020F0502020204030204" pitchFamily="34" charset="0"/>
                <a:ea typeface="Calibri" panose="020F0502020204030204" pitchFamily="34" charset="0"/>
                <a:cs typeface="Times New Roman" panose="02020603050405020304" pitchFamily="18" charset="0"/>
              </a:rPr>
              <a:t>We will use the </a:t>
            </a:r>
            <a:r>
              <a:rPr lang="en-GB" b="1" kern="100" dirty="0">
                <a:latin typeface="Calibri" panose="020F0502020204030204" pitchFamily="34" charset="0"/>
                <a:ea typeface="Calibri" panose="020F0502020204030204" pitchFamily="34" charset="0"/>
                <a:cs typeface="Times New Roman" panose="02020603050405020304" pitchFamily="18" charset="0"/>
              </a:rPr>
              <a:t>'Core Communication Skills and Strategies’ </a:t>
            </a:r>
            <a:r>
              <a:rPr lang="en-GB" kern="100" dirty="0">
                <a:latin typeface="Calibri" panose="020F0502020204030204" pitchFamily="34" charset="0"/>
                <a:ea typeface="Calibri" panose="020F0502020204030204" pitchFamily="34" charset="0"/>
                <a:cs typeface="Times New Roman" panose="02020603050405020304" pitchFamily="18" charset="0"/>
              </a:rPr>
              <a:t>in each module. So keep these close!</a:t>
            </a:r>
            <a:endParaRPr lang="en-AU" sz="1700" dirty="0">
              <a:latin typeface="+mj-lt"/>
              <a:cs typeface="Arial"/>
            </a:endParaRPr>
          </a:p>
          <a:p>
            <a:endParaRPr lang="en-AU" sz="1700" b="1" dirty="0">
              <a:latin typeface="+mj-lt"/>
              <a:cs typeface="Arial"/>
            </a:endParaRPr>
          </a:p>
          <a:p>
            <a:endParaRPr lang="en-AU" sz="1700" b="1" dirty="0">
              <a:latin typeface="+mj-lt"/>
              <a:cs typeface="Arial"/>
            </a:endParaRPr>
          </a:p>
        </p:txBody>
      </p:sp>
      <p:sp>
        <p:nvSpPr>
          <p:cNvPr id="13" name="Slide Number Placeholder 12">
            <a:extLst>
              <a:ext uri="{FF2B5EF4-FFF2-40B4-BE49-F238E27FC236}">
                <a16:creationId xmlns:a16="http://schemas.microsoft.com/office/drawing/2014/main" id="{3AAC87B6-164F-4892-A04B-AC06243353EE}"/>
              </a:ext>
            </a:extLst>
          </p:cNvPr>
          <p:cNvSpPr>
            <a:spLocks noGrp="1"/>
          </p:cNvSpPr>
          <p:nvPr>
            <p:ph type="sldNum" sz="quarter" idx="1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17DE0E-AFB1-41FD-BC35-27DB61CA125F}" type="slidenum">
              <a:rPr kumimoji="0" lang="en-AU"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a:ln>
                <a:noFill/>
              </a:ln>
              <a:solidFill>
                <a:prstClr val="black"/>
              </a:solidFill>
              <a:effectLst/>
              <a:uLnTx/>
              <a:uFillTx/>
              <a:latin typeface="Arial"/>
              <a:ea typeface="+mn-ea"/>
              <a:cs typeface="+mn-cs"/>
            </a:endParaRPr>
          </a:p>
        </p:txBody>
      </p:sp>
      <p:sp>
        <p:nvSpPr>
          <p:cNvPr id="2" name="TextBox 1">
            <a:extLst>
              <a:ext uri="{FF2B5EF4-FFF2-40B4-BE49-F238E27FC236}">
                <a16:creationId xmlns:a16="http://schemas.microsoft.com/office/drawing/2014/main" id="{A806701C-D33C-47D3-55EF-49A0F09689E5}"/>
              </a:ext>
            </a:extLst>
          </p:cNvPr>
          <p:cNvSpPr txBox="1"/>
          <p:nvPr/>
        </p:nvSpPr>
        <p:spPr>
          <a:xfrm>
            <a:off x="4826067" y="6105226"/>
            <a:ext cx="1435396" cy="523220"/>
          </a:xfrm>
          <a:prstGeom prst="rect">
            <a:avLst/>
          </a:prstGeom>
          <a:noFill/>
        </p:spPr>
        <p:txBody>
          <a:bodyPr wrap="square" rtlCol="0">
            <a:spAutoFit/>
          </a:bodyPr>
          <a:lstStyle/>
          <a:p>
            <a:r>
              <a:rPr lang="en-AU" sz="1400" dirty="0"/>
              <a:t>Pages 14 &amp; 15 of workbooks</a:t>
            </a:r>
          </a:p>
        </p:txBody>
      </p:sp>
      <p:sp>
        <p:nvSpPr>
          <p:cNvPr id="3" name="Arrow: Right 2">
            <a:extLst>
              <a:ext uri="{FF2B5EF4-FFF2-40B4-BE49-F238E27FC236}">
                <a16:creationId xmlns:a16="http://schemas.microsoft.com/office/drawing/2014/main" id="{DB9998B6-AD0E-F30B-603A-FB9C35B20FD8}"/>
              </a:ext>
            </a:extLst>
          </p:cNvPr>
          <p:cNvSpPr/>
          <p:nvPr/>
        </p:nvSpPr>
        <p:spPr>
          <a:xfrm rot="19000491">
            <a:off x="5702716" y="5842152"/>
            <a:ext cx="433234" cy="175102"/>
          </a:xfrm>
          <a:prstGeom prst="rightArrow">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BDE2C55B-8B1B-7A26-3FFB-F0E2932BDFAB}"/>
              </a:ext>
            </a:extLst>
          </p:cNvPr>
          <p:cNvPicPr>
            <a:picLocks noChangeAspect="1"/>
          </p:cNvPicPr>
          <p:nvPr/>
        </p:nvPicPr>
        <p:blipFill>
          <a:blip r:embed="rId2"/>
          <a:srcRect t="6778"/>
          <a:stretch/>
        </p:blipFill>
        <p:spPr>
          <a:xfrm>
            <a:off x="7462283" y="752774"/>
            <a:ext cx="3251798" cy="2539066"/>
          </a:xfrm>
          <a:prstGeom prst="rect">
            <a:avLst/>
          </a:prstGeom>
        </p:spPr>
      </p:pic>
      <p:pic>
        <p:nvPicPr>
          <p:cNvPr id="6" name="Picture 5">
            <a:extLst>
              <a:ext uri="{FF2B5EF4-FFF2-40B4-BE49-F238E27FC236}">
                <a16:creationId xmlns:a16="http://schemas.microsoft.com/office/drawing/2014/main" id="{60F5203D-5B6E-CEE7-C2A1-4F02C2877207}"/>
              </a:ext>
            </a:extLst>
          </p:cNvPr>
          <p:cNvPicPr>
            <a:picLocks noChangeAspect="1"/>
          </p:cNvPicPr>
          <p:nvPr/>
        </p:nvPicPr>
        <p:blipFill>
          <a:blip r:embed="rId3"/>
          <a:stretch>
            <a:fillRect/>
          </a:stretch>
        </p:blipFill>
        <p:spPr>
          <a:xfrm>
            <a:off x="6261463" y="3377803"/>
            <a:ext cx="5444161" cy="3381587"/>
          </a:xfrm>
          <a:prstGeom prst="rect">
            <a:avLst/>
          </a:prstGeom>
        </p:spPr>
      </p:pic>
    </p:spTree>
    <p:extLst>
      <p:ext uri="{BB962C8B-B14F-4D97-AF65-F5344CB8AC3E}">
        <p14:creationId xmlns:p14="http://schemas.microsoft.com/office/powerpoint/2010/main" val="15033064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DE3340-09F1-DF50-1723-27C5DC4A9CFA}"/>
              </a:ext>
            </a:extLst>
          </p:cNvPr>
          <p:cNvSpPr>
            <a:spLocks noGrp="1"/>
          </p:cNvSpPr>
          <p:nvPr>
            <p:ph type="title"/>
          </p:nvPr>
        </p:nvSpPr>
        <p:spPr>
          <a:xfrm>
            <a:off x="551234" y="1549125"/>
            <a:ext cx="10801350" cy="469056"/>
          </a:xfrm>
        </p:spPr>
        <p:txBody>
          <a:bodyPr>
            <a:normAutofit/>
          </a:bodyPr>
          <a:lstStyle/>
          <a:p>
            <a:r>
              <a:rPr lang="en-AU" dirty="0"/>
              <a:t>Video: Core communication skills and strategies</a:t>
            </a:r>
          </a:p>
        </p:txBody>
      </p:sp>
      <p:sp>
        <p:nvSpPr>
          <p:cNvPr id="6" name="Slide Number Placeholder 5">
            <a:extLst>
              <a:ext uri="{FF2B5EF4-FFF2-40B4-BE49-F238E27FC236}">
                <a16:creationId xmlns:a16="http://schemas.microsoft.com/office/drawing/2014/main" id="{D38FD86C-B8B5-D032-4BC6-6057A637F9AB}"/>
              </a:ext>
            </a:extLst>
          </p:cNvPr>
          <p:cNvSpPr>
            <a:spLocks noGrp="1"/>
          </p:cNvSpPr>
          <p:nvPr>
            <p:ph type="sldNum" sz="quarter" idx="18"/>
          </p:nvPr>
        </p:nvSpPr>
        <p:spPr/>
        <p:txBody>
          <a:bodyPr/>
          <a:lstStyle/>
          <a:p>
            <a:fld id="{E917DE0E-AFB1-41FD-BC35-27DB61CA125F}" type="slidenum">
              <a:rPr lang="en-AU" smtClean="0"/>
              <a:pPr/>
              <a:t>9</a:t>
            </a:fld>
            <a:endParaRPr lang="en-AU"/>
          </a:p>
        </p:txBody>
      </p:sp>
      <p:pic>
        <p:nvPicPr>
          <p:cNvPr id="9" name="Graphic 8" descr="Presentation with media with solid fill">
            <a:extLst>
              <a:ext uri="{FF2B5EF4-FFF2-40B4-BE49-F238E27FC236}">
                <a16:creationId xmlns:a16="http://schemas.microsoft.com/office/drawing/2014/main" id="{1DFE0C20-9A80-059F-9354-B34FF47AA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75908" y="2596155"/>
            <a:ext cx="2712720" cy="2712720"/>
          </a:xfrm>
          <a:prstGeom prst="rect">
            <a:avLst/>
          </a:prstGeom>
        </p:spPr>
      </p:pic>
    </p:spTree>
    <p:extLst>
      <p:ext uri="{BB962C8B-B14F-4D97-AF65-F5344CB8AC3E}">
        <p14:creationId xmlns:p14="http://schemas.microsoft.com/office/powerpoint/2010/main" val="36653969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University of Queensland">
  <a:themeElements>
    <a:clrScheme name="UQ">
      <a:dk1>
        <a:sysClr val="windowText" lastClr="000000"/>
      </a:dk1>
      <a:lt1>
        <a:sysClr val="window" lastClr="FFFFFF"/>
      </a:lt1>
      <a:dk2>
        <a:srgbClr val="44546A"/>
      </a:dk2>
      <a:lt2>
        <a:srgbClr val="E7E6E6"/>
      </a:lt2>
      <a:accent1>
        <a:srgbClr val="51247A"/>
      </a:accent1>
      <a:accent2>
        <a:srgbClr val="E62645"/>
      </a:accent2>
      <a:accent3>
        <a:srgbClr val="00A2C7"/>
      </a:accent3>
      <a:accent4>
        <a:srgbClr val="EB602B"/>
      </a:accent4>
      <a:accent5>
        <a:srgbClr val="4085C6"/>
      </a:accent5>
      <a:accent6>
        <a:srgbClr val="2EA836"/>
      </a:accent6>
      <a:hlink>
        <a:srgbClr val="51247A"/>
      </a:hlink>
      <a:folHlink>
        <a:srgbClr val="51247A"/>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Q PowerPoint Template v4.potx" id="{EB40B91F-2F7C-4628-893D-3539496D6C6A}" vid="{691CE4A2-4C6F-4895-A94C-37E246F52C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3834</TotalTime>
  <Words>1037</Words>
  <Application>Microsoft Office PowerPoint</Application>
  <PresentationFormat>Widescreen</PresentationFormat>
  <Paragraphs>129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Calibri</vt:lpstr>
      <vt:lpstr>Symbol</vt:lpstr>
      <vt:lpstr>Times New Roman</vt:lpstr>
      <vt:lpstr>Wingdings</vt:lpstr>
      <vt:lpstr>University of Queensland</vt:lpstr>
      <vt:lpstr>ACE Your Hearing</vt:lpstr>
      <vt:lpstr>Video: Introduction to ACE Your Hearing</vt:lpstr>
      <vt:lpstr>Group Rules:</vt:lpstr>
      <vt:lpstr>PowerPoint Presentation</vt:lpstr>
      <vt:lpstr>PowerPoint Presentation</vt:lpstr>
      <vt:lpstr>PowerPoint Presentation</vt:lpstr>
      <vt:lpstr>PowerPoint Presentation</vt:lpstr>
      <vt:lpstr>PowerPoint Presentation</vt:lpstr>
      <vt:lpstr>Video: Core communication skills and strategies</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Communication Education (ACE) 2.0 Development</dc:title>
  <dc:creator>Jasmine Foley</dc:creator>
  <cp:lastModifiedBy>Jasmine Foley</cp:lastModifiedBy>
  <cp:revision>2</cp:revision>
  <dcterms:created xsi:type="dcterms:W3CDTF">2023-04-20T03:48:57Z</dcterms:created>
  <dcterms:modified xsi:type="dcterms:W3CDTF">2024-10-01T05:57:02Z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f488380-630a-4f55-a077-a19445e3f360_Enabled">
    <vt:lpwstr>true</vt:lpwstr>
  </property>
  <property fmtid="{D5CDD505-2E9C-101B-9397-08002B2CF9AE}" pid="3" name="MSIP_Label_0f488380-630a-4f55-a077-a19445e3f360_SetDate">
    <vt:lpwstr>2023-04-20T03:56:21Z</vt:lpwstr>
  </property>
  <property fmtid="{D5CDD505-2E9C-101B-9397-08002B2CF9AE}" pid="4" name="MSIP_Label_0f488380-630a-4f55-a077-a19445e3f360_Method">
    <vt:lpwstr>Standard</vt:lpwstr>
  </property>
  <property fmtid="{D5CDD505-2E9C-101B-9397-08002B2CF9AE}" pid="5" name="MSIP_Label_0f488380-630a-4f55-a077-a19445e3f360_Name">
    <vt:lpwstr>OFFICIAL - INTERNAL</vt:lpwstr>
  </property>
  <property fmtid="{D5CDD505-2E9C-101B-9397-08002B2CF9AE}" pid="6" name="MSIP_Label_0f488380-630a-4f55-a077-a19445e3f360_SiteId">
    <vt:lpwstr>b6e377cf-9db3-46cb-91a2-fad9605bb15c</vt:lpwstr>
  </property>
  <property fmtid="{D5CDD505-2E9C-101B-9397-08002B2CF9AE}" pid="7" name="MSIP_Label_0f488380-630a-4f55-a077-a19445e3f360_ActionId">
    <vt:lpwstr>850ed541-0562-4f6d-85a0-630200d8da37</vt:lpwstr>
  </property>
  <property fmtid="{D5CDD505-2E9C-101B-9397-08002B2CF9AE}" pid="8" name="MSIP_Label_0f488380-630a-4f55-a077-a19445e3f360_ContentBits">
    <vt:lpwstr>0</vt:lpwstr>
  </property>
</Properties>
</file>