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374" r:id="rId2"/>
    <p:sldId id="390" r:id="rId3"/>
    <p:sldId id="409" r:id="rId4"/>
    <p:sldId id="391" r:id="rId5"/>
    <p:sldId id="392" r:id="rId6"/>
    <p:sldId id="393" r:id="rId7"/>
    <p:sldId id="410" r:id="rId8"/>
    <p:sldId id="395" r:id="rId9"/>
    <p:sldId id="411" r:id="rId10"/>
    <p:sldId id="412" r:id="rId11"/>
    <p:sldId id="403" r:id="rId12"/>
    <p:sldId id="397" r:id="rId13"/>
    <p:sldId id="404" r:id="rId14"/>
    <p:sldId id="398" r:id="rId15"/>
    <p:sldId id="408" r:id="rId16"/>
    <p:sldId id="3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CE8B9-CDE7-46AA-88AB-88CDA4B226E6}" v="76" dt="2024-10-01T02:45:4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10" d="100"/>
          <a:sy n="110" d="100"/>
        </p:scale>
        <p:origin x="13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Foley" userId="9be73aaf-dabe-43a2-b9cd-d5821ffaa04c" providerId="ADAL" clId="{FE76C8F9-5054-45E8-A0B2-023EFDCFE175}"/>
    <pc:docChg chg="custSel modSld">
      <pc:chgData name="Jasmine Foley" userId="9be73aaf-dabe-43a2-b9cd-d5821ffaa04c" providerId="ADAL" clId="{FE76C8F9-5054-45E8-A0B2-023EFDCFE175}" dt="2023-04-20T04:04:28.574" v="68" actId="20577"/>
      <pc:docMkLst>
        <pc:docMk/>
      </pc:docMkLst>
      <pc:sldChg chg="delSp modSp mod">
        <pc:chgData name="Jasmine Foley" userId="9be73aaf-dabe-43a2-b9cd-d5821ffaa04c" providerId="ADAL" clId="{FE76C8F9-5054-45E8-A0B2-023EFDCFE175}" dt="2023-04-20T04:01:41.696" v="4" actId="1076"/>
        <pc:sldMkLst>
          <pc:docMk/>
          <pc:sldMk cId="2430590084" sldId="364"/>
        </pc:sldMkLst>
        <pc:spChg chg="mod">
          <ac:chgData name="Jasmine Foley" userId="9be73aaf-dabe-43a2-b9cd-d5821ffaa04c" providerId="ADAL" clId="{FE76C8F9-5054-45E8-A0B2-023EFDCFE175}" dt="2023-04-20T04:01:41.696" v="4" actId="1076"/>
          <ac:spMkLst>
            <pc:docMk/>
            <pc:sldMk cId="2430590084" sldId="364"/>
            <ac:spMk id="3" creationId="{B6BC4AF2-0344-4873-8B01-1BEF95B63D7D}"/>
          </ac:spMkLst>
        </pc:spChg>
        <pc:spChg chg="del">
          <ac:chgData name="Jasmine Foley" userId="9be73aaf-dabe-43a2-b9cd-d5821ffaa04c" providerId="ADAL" clId="{FE76C8F9-5054-45E8-A0B2-023EFDCFE175}" dt="2023-04-20T04:01:35.612" v="0" actId="478"/>
          <ac:spMkLst>
            <pc:docMk/>
            <pc:sldMk cId="2430590084" sldId="364"/>
            <ac:spMk id="7" creationId="{24AEA6EB-431E-D6E3-8116-BE286A24E096}"/>
          </ac:spMkLst>
        </pc:spChg>
        <pc:spChg chg="del">
          <ac:chgData name="Jasmine Foley" userId="9be73aaf-dabe-43a2-b9cd-d5821ffaa04c" providerId="ADAL" clId="{FE76C8F9-5054-45E8-A0B2-023EFDCFE175}" dt="2023-04-20T04:01:36.602" v="1" actId="478"/>
          <ac:spMkLst>
            <pc:docMk/>
            <pc:sldMk cId="2430590084" sldId="364"/>
            <ac:spMk id="9" creationId="{4E1E0E51-D1FB-087D-8BC7-FCB9C2510649}"/>
          </ac:spMkLst>
        </pc:spChg>
        <pc:spChg chg="del">
          <ac:chgData name="Jasmine Foley" userId="9be73aaf-dabe-43a2-b9cd-d5821ffaa04c" providerId="ADAL" clId="{FE76C8F9-5054-45E8-A0B2-023EFDCFE175}" dt="2023-04-20T04:01:38.126" v="2" actId="478"/>
          <ac:spMkLst>
            <pc:docMk/>
            <pc:sldMk cId="2430590084" sldId="364"/>
            <ac:spMk id="11" creationId="{F19D0877-AECF-42A4-AD3C-BF700B7A22AF}"/>
          </ac:spMkLst>
        </pc:spChg>
        <pc:spChg chg="del">
          <ac:chgData name="Jasmine Foley" userId="9be73aaf-dabe-43a2-b9cd-d5821ffaa04c" providerId="ADAL" clId="{FE76C8F9-5054-45E8-A0B2-023EFDCFE175}" dt="2023-04-20T04:01:39.301" v="3" actId="478"/>
          <ac:spMkLst>
            <pc:docMk/>
            <pc:sldMk cId="2430590084" sldId="364"/>
            <ac:spMk id="12" creationId="{D0A24CBD-8509-462C-ADBD-F630B840CF24}"/>
          </ac:spMkLst>
        </pc:spChg>
      </pc:sldChg>
      <pc:sldChg chg="addSp delSp modSp mod">
        <pc:chgData name="Jasmine Foley" userId="9be73aaf-dabe-43a2-b9cd-d5821ffaa04c" providerId="ADAL" clId="{FE76C8F9-5054-45E8-A0B2-023EFDCFE175}" dt="2023-04-20T04:04:28.574" v="68" actId="20577"/>
        <pc:sldMkLst>
          <pc:docMk/>
          <pc:sldMk cId="1265677805" sldId="374"/>
        </pc:sldMkLst>
        <pc:spChg chg="mod">
          <ac:chgData name="Jasmine Foley" userId="9be73aaf-dabe-43a2-b9cd-d5821ffaa04c" providerId="ADAL" clId="{FE76C8F9-5054-45E8-A0B2-023EFDCFE175}" dt="2023-04-20T04:03:14.893" v="16" actId="1076"/>
          <ac:spMkLst>
            <pc:docMk/>
            <pc:sldMk cId="1265677805" sldId="374"/>
            <ac:spMk id="2" creationId="{0EA92987-6E68-47E6-931F-15CD6EAC4FB8}"/>
          </ac:spMkLst>
        </pc:spChg>
        <pc:spChg chg="del">
          <ac:chgData name="Jasmine Foley" userId="9be73aaf-dabe-43a2-b9cd-d5821ffaa04c" providerId="ADAL" clId="{FE76C8F9-5054-45E8-A0B2-023EFDCFE175}" dt="2023-04-20T04:03:28.773" v="17" actId="478"/>
          <ac:spMkLst>
            <pc:docMk/>
            <pc:sldMk cId="1265677805" sldId="374"/>
            <ac:spMk id="4" creationId="{3F91891B-CDDB-4FE8-9BA2-4CC0FB67BF9F}"/>
          </ac:spMkLst>
        </pc:spChg>
        <pc:spChg chg="add mod">
          <ac:chgData name="Jasmine Foley" userId="9be73aaf-dabe-43a2-b9cd-d5821ffaa04c" providerId="ADAL" clId="{FE76C8F9-5054-45E8-A0B2-023EFDCFE175}" dt="2023-04-20T04:04:28.574" v="68" actId="20577"/>
          <ac:spMkLst>
            <pc:docMk/>
            <pc:sldMk cId="1265677805" sldId="374"/>
            <ac:spMk id="5" creationId="{97AB2E9E-D4CE-FED2-530D-9771CD022C4A}"/>
          </ac:spMkLst>
        </pc:spChg>
      </pc:sldChg>
      <pc:sldChg chg="modSp mod">
        <pc:chgData name="Jasmine Foley" userId="9be73aaf-dabe-43a2-b9cd-d5821ffaa04c" providerId="ADAL" clId="{FE76C8F9-5054-45E8-A0B2-023EFDCFE175}" dt="2023-04-20T04:02:17.010" v="10" actId="14100"/>
        <pc:sldMkLst>
          <pc:docMk/>
          <pc:sldMk cId="1759407820" sldId="399"/>
        </pc:sldMkLst>
        <pc:spChg chg="mod">
          <ac:chgData name="Jasmine Foley" userId="9be73aaf-dabe-43a2-b9cd-d5821ffaa04c" providerId="ADAL" clId="{FE76C8F9-5054-45E8-A0B2-023EFDCFE175}" dt="2023-04-20T04:02:17.010" v="10" actId="14100"/>
          <ac:spMkLst>
            <pc:docMk/>
            <pc:sldMk cId="1759407820" sldId="399"/>
            <ac:spMk id="7" creationId="{923F7A15-3A3D-5D6D-3520-04F247C6B176}"/>
          </ac:spMkLst>
        </pc:spChg>
      </pc:sldChg>
      <pc:sldChg chg="modSp mod">
        <pc:chgData name="Jasmine Foley" userId="9be73aaf-dabe-43a2-b9cd-d5821ffaa04c" providerId="ADAL" clId="{FE76C8F9-5054-45E8-A0B2-023EFDCFE175}" dt="2023-04-20T04:02:28.032" v="12" actId="14100"/>
        <pc:sldMkLst>
          <pc:docMk/>
          <pc:sldMk cId="887948847" sldId="400"/>
        </pc:sldMkLst>
        <pc:spChg chg="mod">
          <ac:chgData name="Jasmine Foley" userId="9be73aaf-dabe-43a2-b9cd-d5821ffaa04c" providerId="ADAL" clId="{FE76C8F9-5054-45E8-A0B2-023EFDCFE175}" dt="2023-04-20T04:02:28.032" v="12" actId="14100"/>
          <ac:spMkLst>
            <pc:docMk/>
            <pc:sldMk cId="887948847" sldId="400"/>
            <ac:spMk id="7" creationId="{923F7A15-3A3D-5D6D-3520-04F247C6B176}"/>
          </ac:spMkLst>
        </pc:spChg>
      </pc:sldChg>
      <pc:sldChg chg="modSp mod">
        <pc:chgData name="Jasmine Foley" userId="9be73aaf-dabe-43a2-b9cd-d5821ffaa04c" providerId="ADAL" clId="{FE76C8F9-5054-45E8-A0B2-023EFDCFE175}" dt="2023-04-20T04:02:39.248" v="13" actId="14100"/>
        <pc:sldMkLst>
          <pc:docMk/>
          <pc:sldMk cId="1792438129" sldId="401"/>
        </pc:sldMkLst>
        <pc:spChg chg="mod">
          <ac:chgData name="Jasmine Foley" userId="9be73aaf-dabe-43a2-b9cd-d5821ffaa04c" providerId="ADAL" clId="{FE76C8F9-5054-45E8-A0B2-023EFDCFE175}" dt="2023-04-20T04:02:39.248" v="13" actId="14100"/>
          <ac:spMkLst>
            <pc:docMk/>
            <pc:sldMk cId="1792438129" sldId="401"/>
            <ac:spMk id="7" creationId="{923F7A15-3A3D-5D6D-3520-04F247C6B176}"/>
          </ac:spMkLst>
        </pc:spChg>
      </pc:sldChg>
      <pc:sldChg chg="modSp mod">
        <pc:chgData name="Jasmine Foley" userId="9be73aaf-dabe-43a2-b9cd-d5821ffaa04c" providerId="ADAL" clId="{FE76C8F9-5054-45E8-A0B2-023EFDCFE175}" dt="2023-04-20T04:02:51.480" v="14" actId="14100"/>
        <pc:sldMkLst>
          <pc:docMk/>
          <pc:sldMk cId="2930869233" sldId="402"/>
        </pc:sldMkLst>
        <pc:spChg chg="mod">
          <ac:chgData name="Jasmine Foley" userId="9be73aaf-dabe-43a2-b9cd-d5821ffaa04c" providerId="ADAL" clId="{FE76C8F9-5054-45E8-A0B2-023EFDCFE175}" dt="2023-04-20T04:02:51.480" v="14" actId="14100"/>
          <ac:spMkLst>
            <pc:docMk/>
            <pc:sldMk cId="2930869233" sldId="402"/>
            <ac:spMk id="7" creationId="{923F7A15-3A3D-5D6D-3520-04F247C6B176}"/>
          </ac:spMkLst>
        </pc:spChg>
      </pc:sldChg>
    </pc:docChg>
  </pc:docChgLst>
  <pc:docChgLst>
    <pc:chgData name="Jasmine Foley" userId="9be73aaf-dabe-43a2-b9cd-d5821ffaa04c" providerId="ADAL" clId="{F17FE978-5794-4675-AFA1-D927C34F4A5D}"/>
    <pc:docChg chg="undo custSel addSld delSld modSld sldOrd">
      <pc:chgData name="Jasmine Foley" userId="9be73aaf-dabe-43a2-b9cd-d5821ffaa04c" providerId="ADAL" clId="{F17FE978-5794-4675-AFA1-D927C34F4A5D}" dt="2024-07-18T03:55:44.291" v="3542" actId="20577"/>
      <pc:docMkLst>
        <pc:docMk/>
      </pc:docMkLst>
      <pc:sldChg chg="modSp mod">
        <pc:chgData name="Jasmine Foley" userId="9be73aaf-dabe-43a2-b9cd-d5821ffaa04c" providerId="ADAL" clId="{F17FE978-5794-4675-AFA1-D927C34F4A5D}" dt="2024-07-18T03:55:44.291" v="3542" actId="20577"/>
        <pc:sldMkLst>
          <pc:docMk/>
          <pc:sldMk cId="1265677805" sldId="374"/>
        </pc:sldMkLst>
        <pc:spChg chg="mod">
          <ac:chgData name="Jasmine Foley" userId="9be73aaf-dabe-43a2-b9cd-d5821ffaa04c" providerId="ADAL" clId="{F17FE978-5794-4675-AFA1-D927C34F4A5D}" dt="2024-07-12T02:31:33.527" v="25" actId="1076"/>
          <ac:spMkLst>
            <pc:docMk/>
            <pc:sldMk cId="1265677805" sldId="374"/>
            <ac:spMk id="2" creationId="{0EA92987-6E68-47E6-931F-15CD6EAC4FB8}"/>
          </ac:spMkLst>
        </pc:spChg>
        <pc:spChg chg="mod">
          <ac:chgData name="Jasmine Foley" userId="9be73aaf-dabe-43a2-b9cd-d5821ffaa04c" providerId="ADAL" clId="{F17FE978-5794-4675-AFA1-D927C34F4A5D}" dt="2024-07-18T03:55:44.291" v="3542" actId="20577"/>
          <ac:spMkLst>
            <pc:docMk/>
            <pc:sldMk cId="1265677805" sldId="374"/>
            <ac:spMk id="5" creationId="{97AB2E9E-D4CE-FED2-530D-9771CD022C4A}"/>
          </ac:spMkLst>
        </pc:spChg>
      </pc:sldChg>
      <pc:sldChg chg="addSp delSp modSp mod modNotesTx">
        <pc:chgData name="Jasmine Foley" userId="9be73aaf-dabe-43a2-b9cd-d5821ffaa04c" providerId="ADAL" clId="{F17FE978-5794-4675-AFA1-D927C34F4A5D}" dt="2024-07-14T23:49:17.345" v="885" actId="20577"/>
        <pc:sldMkLst>
          <pc:docMk/>
          <pc:sldMk cId="2397436575" sldId="390"/>
        </pc:sldMkLst>
        <pc:spChg chg="add mod">
          <ac:chgData name="Jasmine Foley" userId="9be73aaf-dabe-43a2-b9cd-d5821ffaa04c" providerId="ADAL" clId="{F17FE978-5794-4675-AFA1-D927C34F4A5D}" dt="2024-07-14T23:46:58.411" v="456" actId="20577"/>
          <ac:spMkLst>
            <pc:docMk/>
            <pc:sldMk cId="2397436575" sldId="390"/>
            <ac:spMk id="5" creationId="{A77CB8F8-7A5F-C8D4-91B5-4024FE10DD96}"/>
          </ac:spMkLst>
        </pc:spChg>
        <pc:spChg chg="mod">
          <ac:chgData name="Jasmine Foley" userId="9be73aaf-dabe-43a2-b9cd-d5821ffaa04c" providerId="ADAL" clId="{F17FE978-5794-4675-AFA1-D927C34F4A5D}" dt="2024-07-14T23:49:17.345" v="885" actId="20577"/>
          <ac:spMkLst>
            <pc:docMk/>
            <pc:sldMk cId="2397436575" sldId="390"/>
            <ac:spMk id="7" creationId="{923F7A15-3A3D-5D6D-3520-04F247C6B176}"/>
          </ac:spMkLst>
        </pc:spChg>
        <pc:spChg chg="add del mod">
          <ac:chgData name="Jasmine Foley" userId="9be73aaf-dabe-43a2-b9cd-d5821ffaa04c" providerId="ADAL" clId="{F17FE978-5794-4675-AFA1-D927C34F4A5D}" dt="2024-07-14T23:42:34.705" v="252" actId="478"/>
          <ac:spMkLst>
            <pc:docMk/>
            <pc:sldMk cId="2397436575" sldId="390"/>
            <ac:spMk id="8" creationId="{BADE9E43-ABC0-7438-BFDB-3F1CC9C3229E}"/>
          </ac:spMkLst>
        </pc:spChg>
        <pc:spChg chg="del">
          <ac:chgData name="Jasmine Foley" userId="9be73aaf-dabe-43a2-b9cd-d5821ffaa04c" providerId="ADAL" clId="{F17FE978-5794-4675-AFA1-D927C34F4A5D}" dt="2024-07-12T03:20:24.704" v="80" actId="478"/>
          <ac:spMkLst>
            <pc:docMk/>
            <pc:sldMk cId="2397436575" sldId="390"/>
            <ac:spMk id="11" creationId="{CFF85628-2B5C-44F2-B05D-5E4B5455DB8F}"/>
          </ac:spMkLst>
        </pc:spChg>
        <pc:spChg chg="del mod">
          <ac:chgData name="Jasmine Foley" userId="9be73aaf-dabe-43a2-b9cd-d5821ffaa04c" providerId="ADAL" clId="{F17FE978-5794-4675-AFA1-D927C34F4A5D}" dt="2024-07-14T23:42:32.600" v="251" actId="478"/>
          <ac:spMkLst>
            <pc:docMk/>
            <pc:sldMk cId="2397436575" sldId="390"/>
            <ac:spMk id="14" creationId="{478DB40E-659D-86AB-2772-9C32660C6162}"/>
          </ac:spMkLst>
        </pc:spChg>
        <pc:picChg chg="add del mod">
          <ac:chgData name="Jasmine Foley" userId="9be73aaf-dabe-43a2-b9cd-d5821ffaa04c" providerId="ADAL" clId="{F17FE978-5794-4675-AFA1-D927C34F4A5D}" dt="2024-07-14T23:42:06.599" v="246" actId="478"/>
          <ac:picMkLst>
            <pc:docMk/>
            <pc:sldMk cId="2397436575" sldId="390"/>
            <ac:picMk id="3" creationId="{F360D431-0375-8108-FB4B-D52C43A1295F}"/>
          </ac:picMkLst>
        </pc:picChg>
      </pc:sldChg>
      <pc:sldChg chg="addSp delSp modSp add mod modAnim">
        <pc:chgData name="Jasmine Foley" userId="9be73aaf-dabe-43a2-b9cd-d5821ffaa04c" providerId="ADAL" clId="{F17FE978-5794-4675-AFA1-D927C34F4A5D}" dt="2024-07-15T06:44:37.869" v="3497"/>
        <pc:sldMkLst>
          <pc:docMk/>
          <pc:sldMk cId="806009174" sldId="391"/>
        </pc:sldMkLst>
        <pc:spChg chg="add del mod">
          <ac:chgData name="Jasmine Foley" userId="9be73aaf-dabe-43a2-b9cd-d5821ffaa04c" providerId="ADAL" clId="{F17FE978-5794-4675-AFA1-D927C34F4A5D}" dt="2024-07-15T05:46:19.808" v="943" actId="478"/>
          <ac:spMkLst>
            <pc:docMk/>
            <pc:sldMk cId="806009174" sldId="391"/>
            <ac:spMk id="3" creationId="{5D6CB438-DFB1-D991-9C92-591E8EC22B12}"/>
          </ac:spMkLst>
        </pc:spChg>
        <pc:spChg chg="del">
          <ac:chgData name="Jasmine Foley" userId="9be73aaf-dabe-43a2-b9cd-d5821ffaa04c" providerId="ADAL" clId="{F17FE978-5794-4675-AFA1-D927C34F4A5D}" dt="2024-07-15T05:46:15.654" v="941" actId="478"/>
          <ac:spMkLst>
            <pc:docMk/>
            <pc:sldMk cId="806009174" sldId="391"/>
            <ac:spMk id="7" creationId="{923F7A15-3A3D-5D6D-3520-04F247C6B176}"/>
          </ac:spMkLst>
        </pc:spChg>
        <pc:spChg chg="mod">
          <ac:chgData name="Jasmine Foley" userId="9be73aaf-dabe-43a2-b9cd-d5821ffaa04c" providerId="ADAL" clId="{F17FE978-5794-4675-AFA1-D927C34F4A5D}" dt="2024-07-15T05:49:10.972" v="973" actId="1076"/>
          <ac:spMkLst>
            <pc:docMk/>
            <pc:sldMk cId="806009174" sldId="391"/>
            <ac:spMk id="14" creationId="{478DB40E-659D-86AB-2772-9C32660C6162}"/>
          </ac:spMkLst>
        </pc:spChg>
        <pc:picChg chg="add mod">
          <ac:chgData name="Jasmine Foley" userId="9be73aaf-dabe-43a2-b9cd-d5821ffaa04c" providerId="ADAL" clId="{F17FE978-5794-4675-AFA1-D927C34F4A5D}" dt="2024-07-15T05:47:45.253" v="957" actId="1076"/>
          <ac:picMkLst>
            <pc:docMk/>
            <pc:sldMk cId="806009174" sldId="391"/>
            <ac:picMk id="4" creationId="{4DB0EEF9-3CEC-27E3-51E2-58EB2B8B20E6}"/>
          </ac:picMkLst>
        </pc:picChg>
      </pc:sldChg>
      <pc:sldChg chg="addSp delSp modSp add mod modAnim">
        <pc:chgData name="Jasmine Foley" userId="9be73aaf-dabe-43a2-b9cd-d5821ffaa04c" providerId="ADAL" clId="{F17FE978-5794-4675-AFA1-D927C34F4A5D}" dt="2024-07-15T05:53:33.879" v="1199"/>
        <pc:sldMkLst>
          <pc:docMk/>
          <pc:sldMk cId="3134932803" sldId="392"/>
        </pc:sldMkLst>
        <pc:spChg chg="add del mod">
          <ac:chgData name="Jasmine Foley" userId="9be73aaf-dabe-43a2-b9cd-d5821ffaa04c" providerId="ADAL" clId="{F17FE978-5794-4675-AFA1-D927C34F4A5D}" dt="2024-07-15T05:50:10.199" v="979" actId="478"/>
          <ac:spMkLst>
            <pc:docMk/>
            <pc:sldMk cId="3134932803" sldId="392"/>
            <ac:spMk id="3" creationId="{CB3B1A05-483A-F327-4477-ED5A3460D0D7}"/>
          </ac:spMkLst>
        </pc:spChg>
        <pc:spChg chg="add del mod">
          <ac:chgData name="Jasmine Foley" userId="9be73aaf-dabe-43a2-b9cd-d5821ffaa04c" providerId="ADAL" clId="{F17FE978-5794-4675-AFA1-D927C34F4A5D}" dt="2024-07-15T05:50:13.079" v="981" actId="478"/>
          <ac:spMkLst>
            <pc:docMk/>
            <pc:sldMk cId="3134932803" sldId="392"/>
            <ac:spMk id="6" creationId="{112B5CB2-C4FD-A756-4317-5026F02E95E0}"/>
          </ac:spMkLst>
        </pc:spChg>
        <pc:spChg chg="del">
          <ac:chgData name="Jasmine Foley" userId="9be73aaf-dabe-43a2-b9cd-d5821ffaa04c" providerId="ADAL" clId="{F17FE978-5794-4675-AFA1-D927C34F4A5D}" dt="2024-07-15T05:49:43.756" v="975" actId="478"/>
          <ac:spMkLst>
            <pc:docMk/>
            <pc:sldMk cId="3134932803" sldId="392"/>
            <ac:spMk id="7" creationId="{923F7A15-3A3D-5D6D-3520-04F247C6B176}"/>
          </ac:spMkLst>
        </pc:spChg>
        <pc:spChg chg="add mod">
          <ac:chgData name="Jasmine Foley" userId="9be73aaf-dabe-43a2-b9cd-d5821ffaa04c" providerId="ADAL" clId="{F17FE978-5794-4675-AFA1-D927C34F4A5D}" dt="2024-07-15T05:52:06.797" v="1031" actId="1076"/>
          <ac:spMkLst>
            <pc:docMk/>
            <pc:sldMk cId="3134932803" sldId="392"/>
            <ac:spMk id="9" creationId="{94D79036-4C43-D3BD-AB41-F9078B4E7425}"/>
          </ac:spMkLst>
        </pc:spChg>
        <pc:spChg chg="add mod">
          <ac:chgData name="Jasmine Foley" userId="9be73aaf-dabe-43a2-b9cd-d5821ffaa04c" providerId="ADAL" clId="{F17FE978-5794-4675-AFA1-D927C34F4A5D}" dt="2024-07-15T05:53:27.166" v="1197" actId="114"/>
          <ac:spMkLst>
            <pc:docMk/>
            <pc:sldMk cId="3134932803" sldId="392"/>
            <ac:spMk id="10" creationId="{C0BB1D63-E2A3-79A4-9C53-B0D9E8A05087}"/>
          </ac:spMkLst>
        </pc:spChg>
        <pc:spChg chg="del">
          <ac:chgData name="Jasmine Foley" userId="9be73aaf-dabe-43a2-b9cd-d5821ffaa04c" providerId="ADAL" clId="{F17FE978-5794-4675-AFA1-D927C34F4A5D}" dt="2024-07-15T05:50:11.761" v="980" actId="478"/>
          <ac:spMkLst>
            <pc:docMk/>
            <pc:sldMk cId="3134932803" sldId="392"/>
            <ac:spMk id="14" creationId="{478DB40E-659D-86AB-2772-9C32660C6162}"/>
          </ac:spMkLst>
        </pc:spChg>
        <pc:picChg chg="add del mod modCrop">
          <ac:chgData name="Jasmine Foley" userId="9be73aaf-dabe-43a2-b9cd-d5821ffaa04c" providerId="ADAL" clId="{F17FE978-5794-4675-AFA1-D927C34F4A5D}" dt="2024-07-15T05:52:22.740" v="1032" actId="478"/>
          <ac:picMkLst>
            <pc:docMk/>
            <pc:sldMk cId="3134932803" sldId="392"/>
            <ac:picMk id="4" creationId="{73F4ABE9-4DA1-BA7F-8385-8AB4B213A535}"/>
          </ac:picMkLst>
        </pc:picChg>
        <pc:picChg chg="add mod modCrop">
          <ac:chgData name="Jasmine Foley" userId="9be73aaf-dabe-43a2-b9cd-d5821ffaa04c" providerId="ADAL" clId="{F17FE978-5794-4675-AFA1-D927C34F4A5D}" dt="2024-07-15T05:53:31.504" v="1198" actId="1076"/>
          <ac:picMkLst>
            <pc:docMk/>
            <pc:sldMk cId="3134932803" sldId="392"/>
            <ac:picMk id="8" creationId="{76352775-F7C3-8C34-CCA9-D435642C2556}"/>
          </ac:picMkLst>
        </pc:picChg>
      </pc:sldChg>
      <pc:sldChg chg="addSp delSp modSp add mod">
        <pc:chgData name="Jasmine Foley" userId="9be73aaf-dabe-43a2-b9cd-d5821ffaa04c" providerId="ADAL" clId="{F17FE978-5794-4675-AFA1-D927C34F4A5D}" dt="2024-07-15T06:19:01.455" v="2487" actId="14100"/>
        <pc:sldMkLst>
          <pc:docMk/>
          <pc:sldMk cId="3543160790" sldId="393"/>
        </pc:sldMkLst>
        <pc:spChg chg="add mod">
          <ac:chgData name="Jasmine Foley" userId="9be73aaf-dabe-43a2-b9cd-d5821ffaa04c" providerId="ADAL" clId="{F17FE978-5794-4675-AFA1-D927C34F4A5D}" dt="2024-07-15T06:19:01.455" v="2487" actId="14100"/>
          <ac:spMkLst>
            <pc:docMk/>
            <pc:sldMk cId="3543160790" sldId="393"/>
            <ac:spMk id="3" creationId="{EFD78716-BE91-35E4-A3F9-1374A770BF45}"/>
          </ac:spMkLst>
        </pc:spChg>
        <pc:spChg chg="add mod">
          <ac:chgData name="Jasmine Foley" userId="9be73aaf-dabe-43a2-b9cd-d5821ffaa04c" providerId="ADAL" clId="{F17FE978-5794-4675-AFA1-D927C34F4A5D}" dt="2024-07-15T05:56:48.592" v="1250" actId="1076"/>
          <ac:spMkLst>
            <pc:docMk/>
            <pc:sldMk cId="3543160790" sldId="393"/>
            <ac:spMk id="6" creationId="{C0496940-6424-6051-19A2-3D08902B6E09}"/>
          </ac:spMkLst>
        </pc:spChg>
        <pc:spChg chg="del">
          <ac:chgData name="Jasmine Foley" userId="9be73aaf-dabe-43a2-b9cd-d5821ffaa04c" providerId="ADAL" clId="{F17FE978-5794-4675-AFA1-D927C34F4A5D}" dt="2024-07-15T05:53:49.660" v="1200" actId="478"/>
          <ac:spMkLst>
            <pc:docMk/>
            <pc:sldMk cId="3543160790" sldId="393"/>
            <ac:spMk id="7" creationId="{923F7A15-3A3D-5D6D-3520-04F247C6B176}"/>
          </ac:spMkLst>
        </pc:spChg>
        <pc:spChg chg="mod">
          <ac:chgData name="Jasmine Foley" userId="9be73aaf-dabe-43a2-b9cd-d5821ffaa04c" providerId="ADAL" clId="{F17FE978-5794-4675-AFA1-D927C34F4A5D}" dt="2024-07-15T05:56:53.838" v="1251" actId="1076"/>
          <ac:spMkLst>
            <pc:docMk/>
            <pc:sldMk cId="3543160790" sldId="393"/>
            <ac:spMk id="14" creationId="{478DB40E-659D-86AB-2772-9C32660C6162}"/>
          </ac:spMkLst>
        </pc:spChg>
        <pc:picChg chg="add mod">
          <ac:chgData name="Jasmine Foley" userId="9be73aaf-dabe-43a2-b9cd-d5821ffaa04c" providerId="ADAL" clId="{F17FE978-5794-4675-AFA1-D927C34F4A5D}" dt="2024-07-15T05:57:00.919" v="1254" actId="1076"/>
          <ac:picMkLst>
            <pc:docMk/>
            <pc:sldMk cId="3543160790" sldId="393"/>
            <ac:picMk id="4" creationId="{6B188A0E-7C66-875C-AF66-E4E3CB15C071}"/>
          </ac:picMkLst>
        </pc:picChg>
        <pc:picChg chg="add del mod">
          <ac:chgData name="Jasmine Foley" userId="9be73aaf-dabe-43a2-b9cd-d5821ffaa04c" providerId="ADAL" clId="{F17FE978-5794-4675-AFA1-D927C34F4A5D}" dt="2024-07-15T05:56:42.531" v="1248" actId="478"/>
          <ac:picMkLst>
            <pc:docMk/>
            <pc:sldMk cId="3543160790" sldId="393"/>
            <ac:picMk id="8" creationId="{D9111BBC-B4D7-04C5-8228-42DC4C85C58D}"/>
          </ac:picMkLst>
        </pc:picChg>
      </pc:sldChg>
      <pc:sldChg chg="addSp delSp modSp add mod replId modNotesTx">
        <pc:chgData name="Jasmine Foley" userId="9be73aaf-dabe-43a2-b9cd-d5821ffaa04c" providerId="ADAL" clId="{F17FE978-5794-4675-AFA1-D927C34F4A5D}" dt="2024-07-15T05:59:01.173" v="1346" actId="478"/>
        <pc:sldMkLst>
          <pc:docMk/>
          <pc:sldMk cId="4197180100" sldId="394"/>
        </pc:sldMkLst>
        <pc:spChg chg="add del mod">
          <ac:chgData name="Jasmine Foley" userId="9be73aaf-dabe-43a2-b9cd-d5821ffaa04c" providerId="ADAL" clId="{F17FE978-5794-4675-AFA1-D927C34F4A5D}" dt="2024-07-15T05:57:09.757" v="1258" actId="478"/>
          <ac:spMkLst>
            <pc:docMk/>
            <pc:sldMk cId="4197180100" sldId="394"/>
            <ac:spMk id="3" creationId="{728BEBA8-955A-6AF7-44A0-0036C58838C1}"/>
          </ac:spMkLst>
        </pc:spChg>
        <pc:spChg chg="add del mod">
          <ac:chgData name="Jasmine Foley" userId="9be73aaf-dabe-43a2-b9cd-d5821ffaa04c" providerId="ADAL" clId="{F17FE978-5794-4675-AFA1-D927C34F4A5D}" dt="2024-07-15T05:57:08.316" v="1257" actId="478"/>
          <ac:spMkLst>
            <pc:docMk/>
            <pc:sldMk cId="4197180100" sldId="394"/>
            <ac:spMk id="5" creationId="{46EDB054-7FC4-4E8C-5344-B8E24A43FF9D}"/>
          </ac:spMkLst>
        </pc:spChg>
        <pc:spChg chg="del">
          <ac:chgData name="Jasmine Foley" userId="9be73aaf-dabe-43a2-b9cd-d5821ffaa04c" providerId="ADAL" clId="{F17FE978-5794-4675-AFA1-D927C34F4A5D}" dt="2024-07-15T05:57:07.055" v="1256" actId="478"/>
          <ac:spMkLst>
            <pc:docMk/>
            <pc:sldMk cId="4197180100" sldId="394"/>
            <ac:spMk id="7" creationId="{923F7A15-3A3D-5D6D-3520-04F247C6B176}"/>
          </ac:spMkLst>
        </pc:spChg>
        <pc:spChg chg="del">
          <ac:chgData name="Jasmine Foley" userId="9be73aaf-dabe-43a2-b9cd-d5821ffaa04c" providerId="ADAL" clId="{F17FE978-5794-4675-AFA1-D927C34F4A5D}" dt="2024-07-15T05:57:04.838" v="1255" actId="478"/>
          <ac:spMkLst>
            <pc:docMk/>
            <pc:sldMk cId="4197180100" sldId="394"/>
            <ac:spMk id="14" creationId="{478DB40E-659D-86AB-2772-9C32660C6162}"/>
          </ac:spMkLst>
        </pc:spChg>
        <pc:picChg chg="add del mod">
          <ac:chgData name="Jasmine Foley" userId="9be73aaf-dabe-43a2-b9cd-d5821ffaa04c" providerId="ADAL" clId="{F17FE978-5794-4675-AFA1-D927C34F4A5D}" dt="2024-07-15T05:59:01.173" v="1346" actId="478"/>
          <ac:picMkLst>
            <pc:docMk/>
            <pc:sldMk cId="4197180100" sldId="394"/>
            <ac:picMk id="6" creationId="{E0A6A71C-376F-0AC3-EB51-7450992D0C3C}"/>
          </ac:picMkLst>
        </pc:picChg>
        <pc:picChg chg="add mod">
          <ac:chgData name="Jasmine Foley" userId="9be73aaf-dabe-43a2-b9cd-d5821ffaa04c" providerId="ADAL" clId="{F17FE978-5794-4675-AFA1-D927C34F4A5D}" dt="2024-07-15T05:57:39.664" v="1267" actId="1076"/>
          <ac:picMkLst>
            <pc:docMk/>
            <pc:sldMk cId="4197180100" sldId="394"/>
            <ac:picMk id="8" creationId="{EF74C213-EF4B-5D17-BE7B-7BA5C361503A}"/>
          </ac:picMkLst>
        </pc:picChg>
      </pc:sldChg>
      <pc:sldChg chg="addSp delSp modSp add mod replId">
        <pc:chgData name="Jasmine Foley" userId="9be73aaf-dabe-43a2-b9cd-d5821ffaa04c" providerId="ADAL" clId="{F17FE978-5794-4675-AFA1-D927C34F4A5D}" dt="2024-07-15T06:47:11.587" v="3527" actId="1076"/>
        <pc:sldMkLst>
          <pc:docMk/>
          <pc:sldMk cId="1244231114" sldId="395"/>
        </pc:sldMkLst>
        <pc:spChg chg="add mod">
          <ac:chgData name="Jasmine Foley" userId="9be73aaf-dabe-43a2-b9cd-d5821ffaa04c" providerId="ADAL" clId="{F17FE978-5794-4675-AFA1-D927C34F4A5D}" dt="2024-07-15T06:47:11.587" v="3527" actId="1076"/>
          <ac:spMkLst>
            <pc:docMk/>
            <pc:sldMk cId="1244231114" sldId="395"/>
            <ac:spMk id="3" creationId="{E2CE4512-A57A-E9BD-9E03-369409BDB003}"/>
          </ac:spMkLst>
        </pc:spChg>
        <pc:spChg chg="del">
          <ac:chgData name="Jasmine Foley" userId="9be73aaf-dabe-43a2-b9cd-d5821ffaa04c" providerId="ADAL" clId="{F17FE978-5794-4675-AFA1-D927C34F4A5D}" dt="2024-07-15T06:14:37.216" v="2193" actId="478"/>
          <ac:spMkLst>
            <pc:docMk/>
            <pc:sldMk cId="1244231114" sldId="395"/>
            <ac:spMk id="7" creationId="{923F7A15-3A3D-5D6D-3520-04F247C6B176}"/>
          </ac:spMkLst>
        </pc:spChg>
        <pc:spChg chg="mod">
          <ac:chgData name="Jasmine Foley" userId="9be73aaf-dabe-43a2-b9cd-d5821ffaa04c" providerId="ADAL" clId="{F17FE978-5794-4675-AFA1-D927C34F4A5D}" dt="2024-07-15T06:17:04.146" v="2475" actId="207"/>
          <ac:spMkLst>
            <pc:docMk/>
            <pc:sldMk cId="1244231114" sldId="395"/>
            <ac:spMk id="14" creationId="{478DB40E-659D-86AB-2772-9C32660C6162}"/>
          </ac:spMkLst>
        </pc:spChg>
      </pc:sldChg>
      <pc:sldChg chg="addSp delSp modSp add mod">
        <pc:chgData name="Jasmine Foley" userId="9be73aaf-dabe-43a2-b9cd-d5821ffaa04c" providerId="ADAL" clId="{F17FE978-5794-4675-AFA1-D927C34F4A5D}" dt="2024-07-15T06:32:16.485" v="2975" actId="478"/>
        <pc:sldMkLst>
          <pc:docMk/>
          <pc:sldMk cId="4047753592" sldId="396"/>
        </pc:sldMkLst>
        <pc:spChg chg="add del mod">
          <ac:chgData name="Jasmine Foley" userId="9be73aaf-dabe-43a2-b9cd-d5821ffaa04c" providerId="ADAL" clId="{F17FE978-5794-4675-AFA1-D927C34F4A5D}" dt="2024-07-15T06:18:19.831" v="2478" actId="478"/>
          <ac:spMkLst>
            <pc:docMk/>
            <pc:sldMk cId="4047753592" sldId="396"/>
            <ac:spMk id="3" creationId="{15A5D71B-64BA-7637-79E6-153247A142A7}"/>
          </ac:spMkLst>
        </pc:spChg>
        <pc:spChg chg="add">
          <ac:chgData name="Jasmine Foley" userId="9be73aaf-dabe-43a2-b9cd-d5821ffaa04c" providerId="ADAL" clId="{F17FE978-5794-4675-AFA1-D927C34F4A5D}" dt="2024-07-15T06:18:15.851" v="2477"/>
          <ac:spMkLst>
            <pc:docMk/>
            <pc:sldMk cId="4047753592" sldId="396"/>
            <ac:spMk id="4" creationId="{91613062-E871-22F7-05FB-E68ED253C601}"/>
          </ac:spMkLst>
        </pc:spChg>
        <pc:spChg chg="add">
          <ac:chgData name="Jasmine Foley" userId="9be73aaf-dabe-43a2-b9cd-d5821ffaa04c" providerId="ADAL" clId="{F17FE978-5794-4675-AFA1-D927C34F4A5D}" dt="2024-07-15T06:18:15.851" v="2477"/>
          <ac:spMkLst>
            <pc:docMk/>
            <pc:sldMk cId="4047753592" sldId="396"/>
            <ac:spMk id="5" creationId="{81B28FFA-DF9F-7712-D004-280631798295}"/>
          </ac:spMkLst>
        </pc:spChg>
        <pc:spChg chg="del">
          <ac:chgData name="Jasmine Foley" userId="9be73aaf-dabe-43a2-b9cd-d5821ffaa04c" providerId="ADAL" clId="{F17FE978-5794-4675-AFA1-D927C34F4A5D}" dt="2024-07-15T06:32:14.633" v="2974" actId="478"/>
          <ac:spMkLst>
            <pc:docMk/>
            <pc:sldMk cId="4047753592" sldId="396"/>
            <ac:spMk id="7" creationId="{923F7A15-3A3D-5D6D-3520-04F247C6B176}"/>
          </ac:spMkLst>
        </pc:spChg>
        <pc:spChg chg="add mod">
          <ac:chgData name="Jasmine Foley" userId="9be73aaf-dabe-43a2-b9cd-d5821ffaa04c" providerId="ADAL" clId="{F17FE978-5794-4675-AFA1-D927C34F4A5D}" dt="2024-07-15T06:19:43.451" v="2523" actId="114"/>
          <ac:spMkLst>
            <pc:docMk/>
            <pc:sldMk cId="4047753592" sldId="396"/>
            <ac:spMk id="8" creationId="{30407A1B-D652-CB62-E70B-997D9463EBDA}"/>
          </ac:spMkLst>
        </pc:spChg>
        <pc:spChg chg="add mod">
          <ac:chgData name="Jasmine Foley" userId="9be73aaf-dabe-43a2-b9cd-d5821ffaa04c" providerId="ADAL" clId="{F17FE978-5794-4675-AFA1-D927C34F4A5D}" dt="2024-07-15T06:19:29.564" v="2519" actId="1076"/>
          <ac:spMkLst>
            <pc:docMk/>
            <pc:sldMk cId="4047753592" sldId="396"/>
            <ac:spMk id="10" creationId="{F0B623AC-3D40-A7B2-26ED-C16703076994}"/>
          </ac:spMkLst>
        </pc:spChg>
        <pc:spChg chg="add del mod">
          <ac:chgData name="Jasmine Foley" userId="9be73aaf-dabe-43a2-b9cd-d5821ffaa04c" providerId="ADAL" clId="{F17FE978-5794-4675-AFA1-D927C34F4A5D}" dt="2024-07-15T06:32:16.485" v="2975" actId="478"/>
          <ac:spMkLst>
            <pc:docMk/>
            <pc:sldMk cId="4047753592" sldId="396"/>
            <ac:spMk id="12" creationId="{E639871E-9E9D-6535-CA10-AA0CE282B909}"/>
          </ac:spMkLst>
        </pc:spChg>
        <pc:spChg chg="del">
          <ac:chgData name="Jasmine Foley" userId="9be73aaf-dabe-43a2-b9cd-d5821ffaa04c" providerId="ADAL" clId="{F17FE978-5794-4675-AFA1-D927C34F4A5D}" dt="2024-07-15T06:18:01.051" v="2476" actId="478"/>
          <ac:spMkLst>
            <pc:docMk/>
            <pc:sldMk cId="4047753592" sldId="396"/>
            <ac:spMk id="14" creationId="{478DB40E-659D-86AB-2772-9C32660C6162}"/>
          </ac:spMkLst>
        </pc:spChg>
        <pc:picChg chg="add mod">
          <ac:chgData name="Jasmine Foley" userId="9be73aaf-dabe-43a2-b9cd-d5821ffaa04c" providerId="ADAL" clId="{F17FE978-5794-4675-AFA1-D927C34F4A5D}" dt="2024-07-15T06:18:54.188" v="2486" actId="14100"/>
          <ac:picMkLst>
            <pc:docMk/>
            <pc:sldMk cId="4047753592" sldId="396"/>
            <ac:picMk id="9" creationId="{422E7B01-F115-7CD3-3523-9D3E8D09819E}"/>
          </ac:picMkLst>
        </pc:picChg>
        <pc:picChg chg="add">
          <ac:chgData name="Jasmine Foley" userId="9be73aaf-dabe-43a2-b9cd-d5821ffaa04c" providerId="ADAL" clId="{F17FE978-5794-4675-AFA1-D927C34F4A5D}" dt="2024-07-15T06:18:15.851" v="2477"/>
          <ac:picMkLst>
            <pc:docMk/>
            <pc:sldMk cId="4047753592" sldId="396"/>
            <ac:picMk id="2049" creationId="{38E9B263-CC37-7D16-7F55-073F2210CB26}"/>
          </ac:picMkLst>
        </pc:picChg>
      </pc:sldChg>
      <pc:sldChg chg="addSp delSp modSp add mod ord replId modAnim">
        <pc:chgData name="Jasmine Foley" userId="9be73aaf-dabe-43a2-b9cd-d5821ffaa04c" providerId="ADAL" clId="{F17FE978-5794-4675-AFA1-D927C34F4A5D}" dt="2024-07-15T06:47:53.151" v="3530" actId="1076"/>
        <pc:sldMkLst>
          <pc:docMk/>
          <pc:sldMk cId="4090768614" sldId="397"/>
        </pc:sldMkLst>
        <pc:spChg chg="add mod">
          <ac:chgData name="Jasmine Foley" userId="9be73aaf-dabe-43a2-b9cd-d5821ffaa04c" providerId="ADAL" clId="{F17FE978-5794-4675-AFA1-D927C34F4A5D}" dt="2024-07-15T06:29:19.839" v="2908" actId="20577"/>
          <ac:spMkLst>
            <pc:docMk/>
            <pc:sldMk cId="4090768614" sldId="397"/>
            <ac:spMk id="3" creationId="{EE4C69B8-8587-B044-FEB0-6492BC7A5229}"/>
          </ac:spMkLst>
        </pc:spChg>
        <pc:spChg chg="del mod">
          <ac:chgData name="Jasmine Foley" userId="9be73aaf-dabe-43a2-b9cd-d5821ffaa04c" providerId="ADAL" clId="{F17FE978-5794-4675-AFA1-D927C34F4A5D}" dt="2024-07-15T06:28:22.407" v="2870" actId="21"/>
          <ac:spMkLst>
            <pc:docMk/>
            <pc:sldMk cId="4090768614" sldId="397"/>
            <ac:spMk id="7" creationId="{923F7A15-3A3D-5D6D-3520-04F247C6B176}"/>
          </ac:spMkLst>
        </pc:spChg>
        <pc:spChg chg="mod">
          <ac:chgData name="Jasmine Foley" userId="9be73aaf-dabe-43a2-b9cd-d5821ffaa04c" providerId="ADAL" clId="{F17FE978-5794-4675-AFA1-D927C34F4A5D}" dt="2024-07-15T06:31:17.176" v="2968" actId="404"/>
          <ac:spMkLst>
            <pc:docMk/>
            <pc:sldMk cId="4090768614" sldId="397"/>
            <ac:spMk id="14" creationId="{478DB40E-659D-86AB-2772-9C32660C6162}"/>
          </ac:spMkLst>
        </pc:spChg>
        <pc:picChg chg="add mod modCrop">
          <ac:chgData name="Jasmine Foley" userId="9be73aaf-dabe-43a2-b9cd-d5821ffaa04c" providerId="ADAL" clId="{F17FE978-5794-4675-AFA1-D927C34F4A5D}" dt="2024-07-15T06:47:53.151" v="3530" actId="1076"/>
          <ac:picMkLst>
            <pc:docMk/>
            <pc:sldMk cId="4090768614" sldId="397"/>
            <ac:picMk id="4" creationId="{F2456AC4-EA05-1F74-FE4E-23F1A9204911}"/>
          </ac:picMkLst>
        </pc:picChg>
        <pc:picChg chg="add mod modCrop">
          <ac:chgData name="Jasmine Foley" userId="9be73aaf-dabe-43a2-b9cd-d5821ffaa04c" providerId="ADAL" clId="{F17FE978-5794-4675-AFA1-D927C34F4A5D}" dt="2024-07-15T06:32:04.452" v="2973" actId="208"/>
          <ac:picMkLst>
            <pc:docMk/>
            <pc:sldMk cId="4090768614" sldId="397"/>
            <ac:picMk id="5" creationId="{C2E19687-F4BB-52EB-C934-8FF75AF1EF8B}"/>
          </ac:picMkLst>
        </pc:picChg>
      </pc:sldChg>
      <pc:sldChg chg="addSp delSp modSp add mod replId">
        <pc:chgData name="Jasmine Foley" userId="9be73aaf-dabe-43a2-b9cd-d5821ffaa04c" providerId="ADAL" clId="{F17FE978-5794-4675-AFA1-D927C34F4A5D}" dt="2024-07-15T06:28:28.091" v="2872"/>
        <pc:sldMkLst>
          <pc:docMk/>
          <pc:sldMk cId="3049617352" sldId="398"/>
        </pc:sldMkLst>
        <pc:spChg chg="add del mod">
          <ac:chgData name="Jasmine Foley" userId="9be73aaf-dabe-43a2-b9cd-d5821ffaa04c" providerId="ADAL" clId="{F17FE978-5794-4675-AFA1-D927C34F4A5D}" dt="2024-07-15T06:27:21.567" v="2835" actId="478"/>
          <ac:spMkLst>
            <pc:docMk/>
            <pc:sldMk cId="3049617352" sldId="398"/>
            <ac:spMk id="3" creationId="{5DB41E6B-7021-7BED-C936-7DBEA91C8A20}"/>
          </ac:spMkLst>
        </pc:spChg>
        <pc:spChg chg="add mod">
          <ac:chgData name="Jasmine Foley" userId="9be73aaf-dabe-43a2-b9cd-d5821ffaa04c" providerId="ADAL" clId="{F17FE978-5794-4675-AFA1-D927C34F4A5D}" dt="2024-07-15T06:28:04.852" v="2864" actId="20577"/>
          <ac:spMkLst>
            <pc:docMk/>
            <pc:sldMk cId="3049617352" sldId="398"/>
            <ac:spMk id="5" creationId="{CAC9776A-0B02-DC88-CE72-C5A2C591E706}"/>
          </ac:spMkLst>
        </pc:spChg>
        <pc:spChg chg="del mod">
          <ac:chgData name="Jasmine Foley" userId="9be73aaf-dabe-43a2-b9cd-d5821ffaa04c" providerId="ADAL" clId="{F17FE978-5794-4675-AFA1-D927C34F4A5D}" dt="2024-07-15T06:28:15.873" v="2867" actId="478"/>
          <ac:spMkLst>
            <pc:docMk/>
            <pc:sldMk cId="3049617352" sldId="398"/>
            <ac:spMk id="7" creationId="{923F7A15-3A3D-5D6D-3520-04F247C6B176}"/>
          </ac:spMkLst>
        </pc:spChg>
        <pc:spChg chg="add del mod">
          <ac:chgData name="Jasmine Foley" userId="9be73aaf-dabe-43a2-b9cd-d5821ffaa04c" providerId="ADAL" clId="{F17FE978-5794-4675-AFA1-D927C34F4A5D}" dt="2024-07-15T06:28:26.161" v="2871" actId="478"/>
          <ac:spMkLst>
            <pc:docMk/>
            <pc:sldMk cId="3049617352" sldId="398"/>
            <ac:spMk id="9" creationId="{AB2BA9C8-C954-CA67-4A15-BD70D0F9AA60}"/>
          </ac:spMkLst>
        </pc:spChg>
        <pc:spChg chg="add mod">
          <ac:chgData name="Jasmine Foley" userId="9be73aaf-dabe-43a2-b9cd-d5821ffaa04c" providerId="ADAL" clId="{F17FE978-5794-4675-AFA1-D927C34F4A5D}" dt="2024-07-15T06:28:28.091" v="2872"/>
          <ac:spMkLst>
            <pc:docMk/>
            <pc:sldMk cId="3049617352" sldId="398"/>
            <ac:spMk id="10" creationId="{923F7A15-3A3D-5D6D-3520-04F247C6B176}"/>
          </ac:spMkLst>
        </pc:spChg>
        <pc:spChg chg="del">
          <ac:chgData name="Jasmine Foley" userId="9be73aaf-dabe-43a2-b9cd-d5821ffaa04c" providerId="ADAL" clId="{F17FE978-5794-4675-AFA1-D927C34F4A5D}" dt="2024-07-15T06:27:19.950" v="2834" actId="478"/>
          <ac:spMkLst>
            <pc:docMk/>
            <pc:sldMk cId="3049617352" sldId="398"/>
            <ac:spMk id="14" creationId="{478DB40E-659D-86AB-2772-9C32660C6162}"/>
          </ac:spMkLst>
        </pc:spChg>
        <pc:picChg chg="add mod">
          <ac:chgData name="Jasmine Foley" userId="9be73aaf-dabe-43a2-b9cd-d5821ffaa04c" providerId="ADAL" clId="{F17FE978-5794-4675-AFA1-D927C34F4A5D}" dt="2024-07-15T06:28:09.860" v="2865" actId="1076"/>
          <ac:picMkLst>
            <pc:docMk/>
            <pc:sldMk cId="3049617352" sldId="398"/>
            <ac:picMk id="6" creationId="{0453A3D4-92D4-0890-AD2F-258AC1C90CAF}"/>
          </ac:picMkLst>
        </pc:picChg>
      </pc:sldChg>
      <pc:sldChg chg="del">
        <pc:chgData name="Jasmine Foley" userId="9be73aaf-dabe-43a2-b9cd-d5821ffaa04c" providerId="ADAL" clId="{F17FE978-5794-4675-AFA1-D927C34F4A5D}" dt="2024-07-12T03:20:40.294" v="101" actId="2696"/>
        <pc:sldMkLst>
          <pc:docMk/>
          <pc:sldMk cId="3428184496" sldId="398"/>
        </pc:sldMkLst>
      </pc:sldChg>
      <pc:sldChg chg="addSp delSp modSp add mod modAnim modNotesTx">
        <pc:chgData name="Jasmine Foley" userId="9be73aaf-dabe-43a2-b9cd-d5821ffaa04c" providerId="ADAL" clId="{F17FE978-5794-4675-AFA1-D927C34F4A5D}" dt="2024-07-15T06:04:01.985" v="1542" actId="20577"/>
        <pc:sldMkLst>
          <pc:docMk/>
          <pc:sldMk cId="696016159" sldId="399"/>
        </pc:sldMkLst>
        <pc:spChg chg="add mod">
          <ac:chgData name="Jasmine Foley" userId="9be73aaf-dabe-43a2-b9cd-d5821ffaa04c" providerId="ADAL" clId="{F17FE978-5794-4675-AFA1-D927C34F4A5D}" dt="2024-07-15T06:00:01.628" v="1385" actId="14100"/>
          <ac:spMkLst>
            <pc:docMk/>
            <pc:sldMk cId="696016159" sldId="399"/>
            <ac:spMk id="2" creationId="{A49A7618-E6B0-1FCF-5719-0B1CD333FB47}"/>
          </ac:spMkLst>
        </pc:spChg>
        <pc:spChg chg="add mod">
          <ac:chgData name="Jasmine Foley" userId="9be73aaf-dabe-43a2-b9cd-d5821ffaa04c" providerId="ADAL" clId="{F17FE978-5794-4675-AFA1-D927C34F4A5D}" dt="2024-07-15T06:01:01.783" v="1397" actId="1076"/>
          <ac:spMkLst>
            <pc:docMk/>
            <pc:sldMk cId="696016159" sldId="399"/>
            <ac:spMk id="4" creationId="{1B53857B-F62C-090E-5E81-3C4351B3939C}"/>
          </ac:spMkLst>
        </pc:spChg>
        <pc:spChg chg="add mod">
          <ac:chgData name="Jasmine Foley" userId="9be73aaf-dabe-43a2-b9cd-d5821ffaa04c" providerId="ADAL" clId="{F17FE978-5794-4675-AFA1-D927C34F4A5D}" dt="2024-07-15T06:01:48.486" v="1422" actId="207"/>
          <ac:spMkLst>
            <pc:docMk/>
            <pc:sldMk cId="696016159" sldId="399"/>
            <ac:spMk id="7" creationId="{7DE93D88-3A98-1B77-6C1E-E05A5C6D07F3}"/>
          </ac:spMkLst>
        </pc:spChg>
        <pc:spChg chg="add mod">
          <ac:chgData name="Jasmine Foley" userId="9be73aaf-dabe-43a2-b9cd-d5821ffaa04c" providerId="ADAL" clId="{F17FE978-5794-4675-AFA1-D927C34F4A5D}" dt="2024-07-15T06:02:16.379" v="1444" actId="1076"/>
          <ac:spMkLst>
            <pc:docMk/>
            <pc:sldMk cId="696016159" sldId="399"/>
            <ac:spMk id="9" creationId="{0061CBF9-736D-0A05-FB28-F8814D3D4E39}"/>
          </ac:spMkLst>
        </pc:spChg>
        <pc:spChg chg="add mod">
          <ac:chgData name="Jasmine Foley" userId="9be73aaf-dabe-43a2-b9cd-d5821ffaa04c" providerId="ADAL" clId="{F17FE978-5794-4675-AFA1-D927C34F4A5D}" dt="2024-07-15T06:03:20.673" v="1536" actId="404"/>
          <ac:spMkLst>
            <pc:docMk/>
            <pc:sldMk cId="696016159" sldId="399"/>
            <ac:spMk id="10" creationId="{4DB26AF6-99A3-C36F-B72A-DDEA20E1EECF}"/>
          </ac:spMkLst>
        </pc:spChg>
        <pc:picChg chg="add mod">
          <ac:chgData name="Jasmine Foley" userId="9be73aaf-dabe-43a2-b9cd-d5821ffaa04c" providerId="ADAL" clId="{F17FE978-5794-4675-AFA1-D927C34F4A5D}" dt="2024-07-15T06:01:04.335" v="1398" actId="1076"/>
          <ac:picMkLst>
            <pc:docMk/>
            <pc:sldMk cId="696016159" sldId="399"/>
            <ac:picMk id="5" creationId="{3F048146-6529-4A95-D359-8691CE82ABE5}"/>
          </ac:picMkLst>
        </pc:picChg>
        <pc:picChg chg="del">
          <ac:chgData name="Jasmine Foley" userId="9be73aaf-dabe-43a2-b9cd-d5821ffaa04c" providerId="ADAL" clId="{F17FE978-5794-4675-AFA1-D927C34F4A5D}" dt="2024-07-15T05:59:20.437" v="1348" actId="478"/>
          <ac:picMkLst>
            <pc:docMk/>
            <pc:sldMk cId="696016159" sldId="399"/>
            <ac:picMk id="6" creationId="{E0A6A71C-376F-0AC3-EB51-7450992D0C3C}"/>
          </ac:picMkLst>
        </pc:picChg>
        <pc:picChg chg="mod modCrop">
          <ac:chgData name="Jasmine Foley" userId="9be73aaf-dabe-43a2-b9cd-d5821ffaa04c" providerId="ADAL" clId="{F17FE978-5794-4675-AFA1-D927C34F4A5D}" dt="2024-07-15T06:00:53.544" v="1396" actId="1076"/>
          <ac:picMkLst>
            <pc:docMk/>
            <pc:sldMk cId="696016159" sldId="399"/>
            <ac:picMk id="8" creationId="{EF74C213-EF4B-5D17-BE7B-7BA5C361503A}"/>
          </ac:picMkLst>
        </pc:picChg>
      </pc:sldChg>
      <pc:sldChg chg="del">
        <pc:chgData name="Jasmine Foley" userId="9be73aaf-dabe-43a2-b9cd-d5821ffaa04c" providerId="ADAL" clId="{F17FE978-5794-4675-AFA1-D927C34F4A5D}" dt="2024-07-12T03:20:40.294" v="101" actId="2696"/>
        <pc:sldMkLst>
          <pc:docMk/>
          <pc:sldMk cId="1759407820" sldId="399"/>
        </pc:sldMkLst>
      </pc:sldChg>
      <pc:sldChg chg="del">
        <pc:chgData name="Jasmine Foley" userId="9be73aaf-dabe-43a2-b9cd-d5821ffaa04c" providerId="ADAL" clId="{F17FE978-5794-4675-AFA1-D927C34F4A5D}" dt="2024-07-12T03:20:40.294" v="101" actId="2696"/>
        <pc:sldMkLst>
          <pc:docMk/>
          <pc:sldMk cId="887948847" sldId="400"/>
        </pc:sldMkLst>
      </pc:sldChg>
      <pc:sldChg chg="addSp modSp add mod ord modAnim">
        <pc:chgData name="Jasmine Foley" userId="9be73aaf-dabe-43a2-b9cd-d5821ffaa04c" providerId="ADAL" clId="{F17FE978-5794-4675-AFA1-D927C34F4A5D}" dt="2024-07-15T06:08:02.785" v="1782" actId="1076"/>
        <pc:sldMkLst>
          <pc:docMk/>
          <pc:sldMk cId="1462656673" sldId="400"/>
        </pc:sldMkLst>
        <pc:spChg chg="add mod">
          <ac:chgData name="Jasmine Foley" userId="9be73aaf-dabe-43a2-b9cd-d5821ffaa04c" providerId="ADAL" clId="{F17FE978-5794-4675-AFA1-D927C34F4A5D}" dt="2024-07-15T06:05:19.655" v="1570" actId="20577"/>
          <ac:spMkLst>
            <pc:docMk/>
            <pc:sldMk cId="1462656673" sldId="400"/>
            <ac:spMk id="2" creationId="{24B38704-2450-2A43-85DC-DA8D622FB5F6}"/>
          </ac:spMkLst>
        </pc:spChg>
        <pc:spChg chg="add mod">
          <ac:chgData name="Jasmine Foley" userId="9be73aaf-dabe-43a2-b9cd-d5821ffaa04c" providerId="ADAL" clId="{F17FE978-5794-4675-AFA1-D927C34F4A5D}" dt="2024-07-15T06:07:14.755" v="1674" actId="20577"/>
          <ac:spMkLst>
            <pc:docMk/>
            <pc:sldMk cId="1462656673" sldId="400"/>
            <ac:spMk id="3" creationId="{0B926C7C-04C0-8599-8239-4FA3411F1E77}"/>
          </ac:spMkLst>
        </pc:spChg>
        <pc:spChg chg="add mod">
          <ac:chgData name="Jasmine Foley" userId="9be73aaf-dabe-43a2-b9cd-d5821ffaa04c" providerId="ADAL" clId="{F17FE978-5794-4675-AFA1-D927C34F4A5D}" dt="2024-07-15T06:08:02.785" v="1782" actId="1076"/>
          <ac:spMkLst>
            <pc:docMk/>
            <pc:sldMk cId="1462656673" sldId="400"/>
            <ac:spMk id="4" creationId="{E2282FD4-9522-5D99-FCC0-D29D9391BD25}"/>
          </ac:spMkLst>
        </pc:spChg>
        <pc:picChg chg="mod modCrop">
          <ac:chgData name="Jasmine Foley" userId="9be73aaf-dabe-43a2-b9cd-d5821ffaa04c" providerId="ADAL" clId="{F17FE978-5794-4675-AFA1-D927C34F4A5D}" dt="2024-07-15T06:06:46.193" v="1619" actId="1076"/>
          <ac:picMkLst>
            <pc:docMk/>
            <pc:sldMk cId="1462656673" sldId="400"/>
            <ac:picMk id="8" creationId="{EF74C213-EF4B-5D17-BE7B-7BA5C361503A}"/>
          </ac:picMkLst>
        </pc:picChg>
      </pc:sldChg>
      <pc:sldChg chg="del">
        <pc:chgData name="Jasmine Foley" userId="9be73aaf-dabe-43a2-b9cd-d5821ffaa04c" providerId="ADAL" clId="{F17FE978-5794-4675-AFA1-D927C34F4A5D}" dt="2024-07-12T03:20:40.294" v="101" actId="2696"/>
        <pc:sldMkLst>
          <pc:docMk/>
          <pc:sldMk cId="1792438129" sldId="401"/>
        </pc:sldMkLst>
      </pc:sldChg>
      <pc:sldChg chg="addSp delSp modSp add mod ord modAnim">
        <pc:chgData name="Jasmine Foley" userId="9be73aaf-dabe-43a2-b9cd-d5821ffaa04c" providerId="ADAL" clId="{F17FE978-5794-4675-AFA1-D927C34F4A5D}" dt="2024-07-15T06:46:52.141" v="3526"/>
        <pc:sldMkLst>
          <pc:docMk/>
          <pc:sldMk cId="2211309720" sldId="401"/>
        </pc:sldMkLst>
        <pc:spChg chg="add mod">
          <ac:chgData name="Jasmine Foley" userId="9be73aaf-dabe-43a2-b9cd-d5821ffaa04c" providerId="ADAL" clId="{F17FE978-5794-4675-AFA1-D927C34F4A5D}" dt="2024-07-15T06:11:27.180" v="2015" actId="1076"/>
          <ac:spMkLst>
            <pc:docMk/>
            <pc:sldMk cId="2211309720" sldId="401"/>
            <ac:spMk id="2" creationId="{93DA0606-53F9-5358-79D4-2005CC01620A}"/>
          </ac:spMkLst>
        </pc:spChg>
        <pc:spChg chg="add mod">
          <ac:chgData name="Jasmine Foley" userId="9be73aaf-dabe-43a2-b9cd-d5821ffaa04c" providerId="ADAL" clId="{F17FE978-5794-4675-AFA1-D927C34F4A5D}" dt="2024-07-15T06:11:33.476" v="2017" actId="1076"/>
          <ac:spMkLst>
            <pc:docMk/>
            <pc:sldMk cId="2211309720" sldId="401"/>
            <ac:spMk id="3" creationId="{331FA067-2920-681A-2132-F7AF65E14CE5}"/>
          </ac:spMkLst>
        </pc:spChg>
        <pc:spChg chg="add mod">
          <ac:chgData name="Jasmine Foley" userId="9be73aaf-dabe-43a2-b9cd-d5821ffaa04c" providerId="ADAL" clId="{F17FE978-5794-4675-AFA1-D927C34F4A5D}" dt="2024-07-15T06:11:44.701" v="2019" actId="1076"/>
          <ac:spMkLst>
            <pc:docMk/>
            <pc:sldMk cId="2211309720" sldId="401"/>
            <ac:spMk id="5" creationId="{51394673-9C4E-1193-E407-467C71F18108}"/>
          </ac:spMkLst>
        </pc:spChg>
        <pc:spChg chg="add mod">
          <ac:chgData name="Jasmine Foley" userId="9be73aaf-dabe-43a2-b9cd-d5821ffaa04c" providerId="ADAL" clId="{F17FE978-5794-4675-AFA1-D927C34F4A5D}" dt="2024-07-15T06:13:03.460" v="2133" actId="1076"/>
          <ac:spMkLst>
            <pc:docMk/>
            <pc:sldMk cId="2211309720" sldId="401"/>
            <ac:spMk id="9" creationId="{E3D3586D-D839-DD1C-4A6F-8C9ECD1B5C6C}"/>
          </ac:spMkLst>
        </pc:spChg>
        <pc:spChg chg="add mod">
          <ac:chgData name="Jasmine Foley" userId="9be73aaf-dabe-43a2-b9cd-d5821ffaa04c" providerId="ADAL" clId="{F17FE978-5794-4675-AFA1-D927C34F4A5D}" dt="2024-07-15T06:13:23.578" v="2136" actId="13822"/>
          <ac:spMkLst>
            <pc:docMk/>
            <pc:sldMk cId="2211309720" sldId="401"/>
            <ac:spMk id="10" creationId="{A219846A-7361-F758-2883-EA5F40D75AC7}"/>
          </ac:spMkLst>
        </pc:spChg>
        <pc:spChg chg="add mod">
          <ac:chgData name="Jasmine Foley" userId="9be73aaf-dabe-43a2-b9cd-d5821ffaa04c" providerId="ADAL" clId="{F17FE978-5794-4675-AFA1-D927C34F4A5D}" dt="2024-07-15T06:14:07.735" v="2192" actId="20577"/>
          <ac:spMkLst>
            <pc:docMk/>
            <pc:sldMk cId="2211309720" sldId="401"/>
            <ac:spMk id="11" creationId="{1077F334-82F1-7172-A4BA-405503B32ECE}"/>
          </ac:spMkLst>
        </pc:spChg>
        <pc:spChg chg="add mod">
          <ac:chgData name="Jasmine Foley" userId="9be73aaf-dabe-43a2-b9cd-d5821ffaa04c" providerId="ADAL" clId="{F17FE978-5794-4675-AFA1-D927C34F4A5D}" dt="2024-07-15T06:46:40.291" v="3520" actId="113"/>
          <ac:spMkLst>
            <pc:docMk/>
            <pc:sldMk cId="2211309720" sldId="401"/>
            <ac:spMk id="12" creationId="{6D775AF8-4E0B-F988-CAB2-B70051405D02}"/>
          </ac:spMkLst>
        </pc:spChg>
        <pc:picChg chg="add mod">
          <ac:chgData name="Jasmine Foley" userId="9be73aaf-dabe-43a2-b9cd-d5821ffaa04c" providerId="ADAL" clId="{F17FE978-5794-4675-AFA1-D927C34F4A5D}" dt="2024-07-15T06:13:15.430" v="2134" actId="1076"/>
          <ac:picMkLst>
            <pc:docMk/>
            <pc:sldMk cId="2211309720" sldId="401"/>
            <ac:picMk id="4" creationId="{27D1289D-3FF7-7B79-05AD-85D9E064EFB9}"/>
          </ac:picMkLst>
        </pc:picChg>
        <pc:picChg chg="del">
          <ac:chgData name="Jasmine Foley" userId="9be73aaf-dabe-43a2-b9cd-d5821ffaa04c" providerId="ADAL" clId="{F17FE978-5794-4675-AFA1-D927C34F4A5D}" dt="2024-07-15T06:08:19.273" v="1786" actId="478"/>
          <ac:picMkLst>
            <pc:docMk/>
            <pc:sldMk cId="2211309720" sldId="401"/>
            <ac:picMk id="6" creationId="{E0A6A71C-376F-0AC3-EB51-7450992D0C3C}"/>
          </ac:picMkLst>
        </pc:picChg>
        <pc:picChg chg="add mod">
          <ac:chgData name="Jasmine Foley" userId="9be73aaf-dabe-43a2-b9cd-d5821ffaa04c" providerId="ADAL" clId="{F17FE978-5794-4675-AFA1-D927C34F4A5D}" dt="2024-07-15T06:12:52.806" v="2130" actId="14100"/>
          <ac:picMkLst>
            <pc:docMk/>
            <pc:sldMk cId="2211309720" sldId="401"/>
            <ac:picMk id="7" creationId="{5C16F094-3A35-D66F-848B-7625BF6F81C8}"/>
          </ac:picMkLst>
        </pc:picChg>
        <pc:picChg chg="mod modCrop">
          <ac:chgData name="Jasmine Foley" userId="9be73aaf-dabe-43a2-b9cd-d5821ffaa04c" providerId="ADAL" clId="{F17FE978-5794-4675-AFA1-D927C34F4A5D}" dt="2024-07-15T06:11:30.293" v="2016" actId="1076"/>
          <ac:picMkLst>
            <pc:docMk/>
            <pc:sldMk cId="2211309720" sldId="401"/>
            <ac:picMk id="8" creationId="{EF74C213-EF4B-5D17-BE7B-7BA5C361503A}"/>
          </ac:picMkLst>
        </pc:picChg>
      </pc:sldChg>
      <pc:sldChg chg="del">
        <pc:chgData name="Jasmine Foley" userId="9be73aaf-dabe-43a2-b9cd-d5821ffaa04c" providerId="ADAL" clId="{F17FE978-5794-4675-AFA1-D927C34F4A5D}" dt="2024-07-12T03:20:40.294" v="101" actId="2696"/>
        <pc:sldMkLst>
          <pc:docMk/>
          <pc:sldMk cId="2930869233" sldId="402"/>
        </pc:sldMkLst>
      </pc:sldChg>
      <pc:sldChg chg="add ord modNotesTx">
        <pc:chgData name="Jasmine Foley" userId="9be73aaf-dabe-43a2-b9cd-d5821ffaa04c" providerId="ADAL" clId="{F17FE978-5794-4675-AFA1-D927C34F4A5D}" dt="2024-07-15T06:21:28.007" v="2656" actId="20577"/>
        <pc:sldMkLst>
          <pc:docMk/>
          <pc:sldMk cId="3879313177" sldId="402"/>
        </pc:sldMkLst>
      </pc:sldChg>
      <pc:sldChg chg="del">
        <pc:chgData name="Jasmine Foley" userId="9be73aaf-dabe-43a2-b9cd-d5821ffaa04c" providerId="ADAL" clId="{F17FE978-5794-4675-AFA1-D927C34F4A5D}" dt="2024-07-12T03:20:43.362" v="102" actId="2696"/>
        <pc:sldMkLst>
          <pc:docMk/>
          <pc:sldMk cId="825783851" sldId="403"/>
        </pc:sldMkLst>
      </pc:sldChg>
      <pc:sldChg chg="addSp delSp modSp add mod ord">
        <pc:chgData name="Jasmine Foley" userId="9be73aaf-dabe-43a2-b9cd-d5821ffaa04c" providerId="ADAL" clId="{F17FE978-5794-4675-AFA1-D927C34F4A5D}" dt="2024-07-15T06:26:47.547" v="2806" actId="208"/>
        <pc:sldMkLst>
          <pc:docMk/>
          <pc:sldMk cId="1355222070" sldId="403"/>
        </pc:sldMkLst>
        <pc:spChg chg="mod">
          <ac:chgData name="Jasmine Foley" userId="9be73aaf-dabe-43a2-b9cd-d5821ffaa04c" providerId="ADAL" clId="{F17FE978-5794-4675-AFA1-D927C34F4A5D}" dt="2024-07-15T06:24:19.161" v="2712" actId="207"/>
          <ac:spMkLst>
            <pc:docMk/>
            <pc:sldMk cId="1355222070" sldId="403"/>
            <ac:spMk id="3" creationId="{E2CE4512-A57A-E9BD-9E03-369409BDB003}"/>
          </ac:spMkLst>
        </pc:spChg>
        <pc:spChg chg="add mod">
          <ac:chgData name="Jasmine Foley" userId="9be73aaf-dabe-43a2-b9cd-d5821ffaa04c" providerId="ADAL" clId="{F17FE978-5794-4675-AFA1-D927C34F4A5D}" dt="2024-07-15T06:26:44.438" v="2805" actId="208"/>
          <ac:spMkLst>
            <pc:docMk/>
            <pc:sldMk cId="1355222070" sldId="403"/>
            <ac:spMk id="4" creationId="{F16666DA-64F1-6FC8-F0D6-432286221D2A}"/>
          </ac:spMkLst>
        </pc:spChg>
        <pc:spChg chg="add del">
          <ac:chgData name="Jasmine Foley" userId="9be73aaf-dabe-43a2-b9cd-d5821ffaa04c" providerId="ADAL" clId="{F17FE978-5794-4675-AFA1-D927C34F4A5D}" dt="2024-07-15T06:24:42.974" v="2717" actId="22"/>
          <ac:spMkLst>
            <pc:docMk/>
            <pc:sldMk cId="1355222070" sldId="403"/>
            <ac:spMk id="6" creationId="{B9AD993C-B0EF-B3CE-C6E7-F55CBC7E30A4}"/>
          </ac:spMkLst>
        </pc:spChg>
        <pc:spChg chg="add mod">
          <ac:chgData name="Jasmine Foley" userId="9be73aaf-dabe-43a2-b9cd-d5821ffaa04c" providerId="ADAL" clId="{F17FE978-5794-4675-AFA1-D927C34F4A5D}" dt="2024-07-15T06:26:47.547" v="2806" actId="208"/>
          <ac:spMkLst>
            <pc:docMk/>
            <pc:sldMk cId="1355222070" sldId="403"/>
            <ac:spMk id="8" creationId="{28C632CE-A28C-C39E-C932-8AE4B0455D58}"/>
          </ac:spMkLst>
        </pc:spChg>
        <pc:spChg chg="mod">
          <ac:chgData name="Jasmine Foley" userId="9be73aaf-dabe-43a2-b9cd-d5821ffaa04c" providerId="ADAL" clId="{F17FE978-5794-4675-AFA1-D927C34F4A5D}" dt="2024-07-15T06:24:22.012" v="2713" actId="1076"/>
          <ac:spMkLst>
            <pc:docMk/>
            <pc:sldMk cId="1355222070" sldId="403"/>
            <ac:spMk id="14" creationId="{478DB40E-659D-86AB-2772-9C32660C6162}"/>
          </ac:spMkLst>
        </pc:spChg>
      </pc:sldChg>
      <pc:sldChg chg="addSp delSp modSp add mod ord">
        <pc:chgData name="Jasmine Foley" userId="9be73aaf-dabe-43a2-b9cd-d5821ffaa04c" providerId="ADAL" clId="{F17FE978-5794-4675-AFA1-D927C34F4A5D}" dt="2024-07-15T06:48:07.908" v="3532" actId="114"/>
        <pc:sldMkLst>
          <pc:docMk/>
          <pc:sldMk cId="3158367635" sldId="404"/>
        </pc:sldMkLst>
        <pc:spChg chg="mod">
          <ac:chgData name="Jasmine Foley" userId="9be73aaf-dabe-43a2-b9cd-d5821ffaa04c" providerId="ADAL" clId="{F17FE978-5794-4675-AFA1-D927C34F4A5D}" dt="2024-07-15T06:48:07.908" v="3532" actId="114"/>
          <ac:spMkLst>
            <pc:docMk/>
            <pc:sldMk cId="3158367635" sldId="404"/>
            <ac:spMk id="8" creationId="{30407A1B-D652-CB62-E70B-997D9463EBDA}"/>
          </ac:spMkLst>
        </pc:spChg>
        <pc:spChg chg="mod">
          <ac:chgData name="Jasmine Foley" userId="9be73aaf-dabe-43a2-b9cd-d5821ffaa04c" providerId="ADAL" clId="{F17FE978-5794-4675-AFA1-D927C34F4A5D}" dt="2024-07-15T06:33:52.086" v="3058" actId="122"/>
          <ac:spMkLst>
            <pc:docMk/>
            <pc:sldMk cId="3158367635" sldId="404"/>
            <ac:spMk id="10" creationId="{F0B623AC-3D40-A7B2-26ED-C16703076994}"/>
          </ac:spMkLst>
        </pc:spChg>
        <pc:picChg chg="add mod">
          <ac:chgData name="Jasmine Foley" userId="9be73aaf-dabe-43a2-b9cd-d5821ffaa04c" providerId="ADAL" clId="{F17FE978-5794-4675-AFA1-D927C34F4A5D}" dt="2024-07-15T06:33:07.579" v="3046" actId="1076"/>
          <ac:picMkLst>
            <pc:docMk/>
            <pc:sldMk cId="3158367635" sldId="404"/>
            <ac:picMk id="2" creationId="{B3BA85D2-8E06-DA58-200F-E9CA326E7658}"/>
          </ac:picMkLst>
        </pc:picChg>
        <pc:picChg chg="del">
          <ac:chgData name="Jasmine Foley" userId="9be73aaf-dabe-43a2-b9cd-d5821ffaa04c" providerId="ADAL" clId="{F17FE978-5794-4675-AFA1-D927C34F4A5D}" dt="2024-07-15T06:32:53.001" v="3041" actId="478"/>
          <ac:picMkLst>
            <pc:docMk/>
            <pc:sldMk cId="3158367635" sldId="404"/>
            <ac:picMk id="9" creationId="{422E7B01-F115-7CD3-3523-9D3E8D09819E}"/>
          </ac:picMkLst>
        </pc:picChg>
      </pc:sldChg>
      <pc:sldChg chg="modSp add mod">
        <pc:chgData name="Jasmine Foley" userId="9be73aaf-dabe-43a2-b9cd-d5821ffaa04c" providerId="ADAL" clId="{F17FE978-5794-4675-AFA1-D927C34F4A5D}" dt="2024-07-15T06:34:25.895" v="3064"/>
        <pc:sldMkLst>
          <pc:docMk/>
          <pc:sldMk cId="421994470" sldId="405"/>
        </pc:sldMkLst>
        <pc:spChg chg="mod">
          <ac:chgData name="Jasmine Foley" userId="9be73aaf-dabe-43a2-b9cd-d5821ffaa04c" providerId="ADAL" clId="{F17FE978-5794-4675-AFA1-D927C34F4A5D}" dt="2024-07-15T06:34:25.895" v="3064"/>
          <ac:spMkLst>
            <pc:docMk/>
            <pc:sldMk cId="421994470" sldId="405"/>
            <ac:spMk id="8" creationId="{30407A1B-D652-CB62-E70B-997D9463EBDA}"/>
          </ac:spMkLst>
        </pc:spChg>
      </pc:sldChg>
      <pc:sldChg chg="add ord">
        <pc:chgData name="Jasmine Foley" userId="9be73aaf-dabe-43a2-b9cd-d5821ffaa04c" providerId="ADAL" clId="{F17FE978-5794-4675-AFA1-D927C34F4A5D}" dt="2024-07-15T06:34:59.438" v="3067"/>
        <pc:sldMkLst>
          <pc:docMk/>
          <pc:sldMk cId="2623819417" sldId="406"/>
        </pc:sldMkLst>
      </pc:sldChg>
      <pc:sldChg chg="modSp add mod ord">
        <pc:chgData name="Jasmine Foley" userId="9be73aaf-dabe-43a2-b9cd-d5821ffaa04c" providerId="ADAL" clId="{F17FE978-5794-4675-AFA1-D927C34F4A5D}" dt="2024-07-15T06:43:26.027" v="3493" actId="20577"/>
        <pc:sldMkLst>
          <pc:docMk/>
          <pc:sldMk cId="1658123109" sldId="407"/>
        </pc:sldMkLst>
        <pc:spChg chg="mod">
          <ac:chgData name="Jasmine Foley" userId="9be73aaf-dabe-43a2-b9cd-d5821ffaa04c" providerId="ADAL" clId="{F17FE978-5794-4675-AFA1-D927C34F4A5D}" dt="2024-07-15T06:37:12.607" v="3120" actId="20577"/>
          <ac:spMkLst>
            <pc:docMk/>
            <pc:sldMk cId="1658123109" sldId="407"/>
            <ac:spMk id="3" creationId="{E2CE4512-A57A-E9BD-9E03-369409BDB003}"/>
          </ac:spMkLst>
        </pc:spChg>
        <pc:spChg chg="mod">
          <ac:chgData name="Jasmine Foley" userId="9be73aaf-dabe-43a2-b9cd-d5821ffaa04c" providerId="ADAL" clId="{F17FE978-5794-4675-AFA1-D927C34F4A5D}" dt="2024-07-15T06:43:22.431" v="3492" actId="20577"/>
          <ac:spMkLst>
            <pc:docMk/>
            <pc:sldMk cId="1658123109" sldId="407"/>
            <ac:spMk id="4" creationId="{F16666DA-64F1-6FC8-F0D6-432286221D2A}"/>
          </ac:spMkLst>
        </pc:spChg>
        <pc:spChg chg="mod">
          <ac:chgData name="Jasmine Foley" userId="9be73aaf-dabe-43a2-b9cd-d5821ffaa04c" providerId="ADAL" clId="{F17FE978-5794-4675-AFA1-D927C34F4A5D}" dt="2024-07-15T06:43:26.027" v="3493" actId="20577"/>
          <ac:spMkLst>
            <pc:docMk/>
            <pc:sldMk cId="1658123109" sldId="407"/>
            <ac:spMk id="8" creationId="{28C632CE-A28C-C39E-C932-8AE4B0455D58}"/>
          </ac:spMkLst>
        </pc:spChg>
        <pc:spChg chg="mod">
          <ac:chgData name="Jasmine Foley" userId="9be73aaf-dabe-43a2-b9cd-d5821ffaa04c" providerId="ADAL" clId="{F17FE978-5794-4675-AFA1-D927C34F4A5D}" dt="2024-07-15T06:35:32.183" v="3091" actId="27636"/>
          <ac:spMkLst>
            <pc:docMk/>
            <pc:sldMk cId="1658123109" sldId="407"/>
            <ac:spMk id="14" creationId="{478DB40E-659D-86AB-2772-9C32660C6162}"/>
          </ac:spMkLst>
        </pc:spChg>
      </pc:sldChg>
      <pc:sldChg chg="addSp delSp modSp new mod">
        <pc:chgData name="Jasmine Foley" userId="9be73aaf-dabe-43a2-b9cd-d5821ffaa04c" providerId="ADAL" clId="{F17FE978-5794-4675-AFA1-D927C34F4A5D}" dt="2024-07-15T06:48:33.324" v="3535" actId="114"/>
        <pc:sldMkLst>
          <pc:docMk/>
          <pc:sldMk cId="3752832270" sldId="408"/>
        </pc:sldMkLst>
        <pc:spChg chg="del">
          <ac:chgData name="Jasmine Foley" userId="9be73aaf-dabe-43a2-b9cd-d5821ffaa04c" providerId="ADAL" clId="{F17FE978-5794-4675-AFA1-D927C34F4A5D}" dt="2024-07-15T06:37:44.844" v="3122" actId="478"/>
          <ac:spMkLst>
            <pc:docMk/>
            <pc:sldMk cId="3752832270" sldId="408"/>
            <ac:spMk id="2" creationId="{73B1BA07-D7FD-B05B-06D0-09D617B90B29}"/>
          </ac:spMkLst>
        </pc:spChg>
        <pc:spChg chg="del">
          <ac:chgData name="Jasmine Foley" userId="9be73aaf-dabe-43a2-b9cd-d5821ffaa04c" providerId="ADAL" clId="{F17FE978-5794-4675-AFA1-D927C34F4A5D}" dt="2024-07-15T06:37:46.217" v="3123" actId="478"/>
          <ac:spMkLst>
            <pc:docMk/>
            <pc:sldMk cId="3752832270" sldId="408"/>
            <ac:spMk id="3" creationId="{A93FF4FE-97C8-1EF2-086E-B3CD7A32CEC8}"/>
          </ac:spMkLst>
        </pc:spChg>
        <pc:spChg chg="del">
          <ac:chgData name="Jasmine Foley" userId="9be73aaf-dabe-43a2-b9cd-d5821ffaa04c" providerId="ADAL" clId="{F17FE978-5794-4675-AFA1-D927C34F4A5D}" dt="2024-07-15T06:37:49.168" v="3125" actId="478"/>
          <ac:spMkLst>
            <pc:docMk/>
            <pc:sldMk cId="3752832270" sldId="408"/>
            <ac:spMk id="4" creationId="{5611E5AD-358C-F5DB-CC9C-AAD3E6DA9782}"/>
          </ac:spMkLst>
        </pc:spChg>
        <pc:spChg chg="del">
          <ac:chgData name="Jasmine Foley" userId="9be73aaf-dabe-43a2-b9cd-d5821ffaa04c" providerId="ADAL" clId="{F17FE978-5794-4675-AFA1-D927C34F4A5D}" dt="2024-07-15T06:37:50.878" v="3126" actId="478"/>
          <ac:spMkLst>
            <pc:docMk/>
            <pc:sldMk cId="3752832270" sldId="408"/>
            <ac:spMk id="5" creationId="{E87AEE12-0DFB-28E0-7F11-54302A92CB83}"/>
          </ac:spMkLst>
        </pc:spChg>
        <pc:spChg chg="del">
          <ac:chgData name="Jasmine Foley" userId="9be73aaf-dabe-43a2-b9cd-d5821ffaa04c" providerId="ADAL" clId="{F17FE978-5794-4675-AFA1-D927C34F4A5D}" dt="2024-07-15T06:37:47.175" v="3124" actId="478"/>
          <ac:spMkLst>
            <pc:docMk/>
            <pc:sldMk cId="3752832270" sldId="408"/>
            <ac:spMk id="7" creationId="{77410E20-A7FF-A42D-2FEA-07A3F106E307}"/>
          </ac:spMkLst>
        </pc:spChg>
        <pc:spChg chg="add mod">
          <ac:chgData name="Jasmine Foley" userId="9be73aaf-dabe-43a2-b9cd-d5821ffaa04c" providerId="ADAL" clId="{F17FE978-5794-4675-AFA1-D927C34F4A5D}" dt="2024-07-15T06:48:33.324" v="3535" actId="114"/>
          <ac:spMkLst>
            <pc:docMk/>
            <pc:sldMk cId="3752832270" sldId="408"/>
            <ac:spMk id="9" creationId="{C48773C4-89E6-CF03-7671-ADECD1606967}"/>
          </ac:spMkLst>
        </pc:spChg>
        <pc:picChg chg="add mod modCrop">
          <ac:chgData name="Jasmine Foley" userId="9be73aaf-dabe-43a2-b9cd-d5821ffaa04c" providerId="ADAL" clId="{F17FE978-5794-4675-AFA1-D927C34F4A5D}" dt="2024-07-15T06:38:37.408" v="3133" actId="1076"/>
          <ac:picMkLst>
            <pc:docMk/>
            <pc:sldMk cId="3752832270" sldId="408"/>
            <ac:picMk id="8" creationId="{EF1B85BE-8C44-B966-C2E6-93BC53B141A9}"/>
          </ac:picMkLst>
        </pc:picChg>
      </pc:sldChg>
    </pc:docChg>
  </pc:docChgLst>
  <pc:docChgLst>
    <pc:chgData name="Jasmine Foley" userId="9be73aaf-dabe-43a2-b9cd-d5821ffaa04c" providerId="ADAL" clId="{D5CCE8B9-CDE7-46AA-88AB-88CDA4B226E6}"/>
    <pc:docChg chg="custSel addSld delSld modSld sldOrd">
      <pc:chgData name="Jasmine Foley" userId="9be73aaf-dabe-43a2-b9cd-d5821ffaa04c" providerId="ADAL" clId="{D5CCE8B9-CDE7-46AA-88AB-88CDA4B226E6}" dt="2024-10-01T04:24:29.156" v="1569" actId="20577"/>
      <pc:docMkLst>
        <pc:docMk/>
      </pc:docMkLst>
      <pc:sldChg chg="modSp mod">
        <pc:chgData name="Jasmine Foley" userId="9be73aaf-dabe-43a2-b9cd-d5821ffaa04c" providerId="ADAL" clId="{D5CCE8B9-CDE7-46AA-88AB-88CDA4B226E6}" dt="2024-10-01T02:44:38.114" v="1559" actId="20577"/>
        <pc:sldMkLst>
          <pc:docMk/>
          <pc:sldMk cId="2430590084" sldId="364"/>
        </pc:sldMkLst>
        <pc:spChg chg="mod">
          <ac:chgData name="Jasmine Foley" userId="9be73aaf-dabe-43a2-b9cd-d5821ffaa04c" providerId="ADAL" clId="{D5CCE8B9-CDE7-46AA-88AB-88CDA4B226E6}" dt="2024-10-01T02:44:38.114" v="1559" actId="20577"/>
          <ac:spMkLst>
            <pc:docMk/>
            <pc:sldMk cId="2430590084" sldId="364"/>
            <ac:spMk id="3" creationId="{B6BC4AF2-0344-4873-8B01-1BEF95B63D7D}"/>
          </ac:spMkLst>
        </pc:spChg>
      </pc:sldChg>
      <pc:sldChg chg="modSp mod">
        <pc:chgData name="Jasmine Foley" userId="9be73aaf-dabe-43a2-b9cd-d5821ffaa04c" providerId="ADAL" clId="{D5CCE8B9-CDE7-46AA-88AB-88CDA4B226E6}" dt="2024-10-01T04:24:29.156" v="1569" actId="20577"/>
        <pc:sldMkLst>
          <pc:docMk/>
          <pc:sldMk cId="1265677805" sldId="374"/>
        </pc:sldMkLst>
        <pc:spChg chg="mod">
          <ac:chgData name="Jasmine Foley" userId="9be73aaf-dabe-43a2-b9cd-d5821ffaa04c" providerId="ADAL" clId="{D5CCE8B9-CDE7-46AA-88AB-88CDA4B226E6}" dt="2024-10-01T04:24:29.156" v="1569" actId="20577"/>
          <ac:spMkLst>
            <pc:docMk/>
            <pc:sldMk cId="1265677805" sldId="374"/>
            <ac:spMk id="5" creationId="{97AB2E9E-D4CE-FED2-530D-9771CD022C4A}"/>
          </ac:spMkLst>
        </pc:spChg>
      </pc:sldChg>
      <pc:sldChg chg="addSp delSp modSp mod">
        <pc:chgData name="Jasmine Foley" userId="9be73aaf-dabe-43a2-b9cd-d5821ffaa04c" providerId="ADAL" clId="{D5CCE8B9-CDE7-46AA-88AB-88CDA4B226E6}" dt="2024-10-01T00:06:18.647" v="51" actId="1076"/>
        <pc:sldMkLst>
          <pc:docMk/>
          <pc:sldMk cId="2397436575" sldId="390"/>
        </pc:sldMkLst>
        <pc:spChg chg="add mod">
          <ac:chgData name="Jasmine Foley" userId="9be73aaf-dabe-43a2-b9cd-d5821ffaa04c" providerId="ADAL" clId="{D5CCE8B9-CDE7-46AA-88AB-88CDA4B226E6}" dt="2024-10-01T00:05:34.649" v="43" actId="1076"/>
          <ac:spMkLst>
            <pc:docMk/>
            <pc:sldMk cId="2397436575" sldId="390"/>
            <ac:spMk id="3" creationId="{D064B07B-19AB-9984-86CE-D7F445C86880}"/>
          </ac:spMkLst>
        </pc:spChg>
        <pc:spChg chg="mod">
          <ac:chgData name="Jasmine Foley" userId="9be73aaf-dabe-43a2-b9cd-d5821ffaa04c" providerId="ADAL" clId="{D5CCE8B9-CDE7-46AA-88AB-88CDA4B226E6}" dt="2024-10-01T00:06:09.783" v="48" actId="1076"/>
          <ac:spMkLst>
            <pc:docMk/>
            <pc:sldMk cId="2397436575" sldId="390"/>
            <ac:spMk id="5" creationId="{A77CB8F8-7A5F-C8D4-91B5-4024FE10DD96}"/>
          </ac:spMkLst>
        </pc:spChg>
        <pc:spChg chg="mod">
          <ac:chgData name="Jasmine Foley" userId="9be73aaf-dabe-43a2-b9cd-d5821ffaa04c" providerId="ADAL" clId="{D5CCE8B9-CDE7-46AA-88AB-88CDA4B226E6}" dt="2024-10-01T00:06:18.647" v="51" actId="1076"/>
          <ac:spMkLst>
            <pc:docMk/>
            <pc:sldMk cId="2397436575" sldId="390"/>
            <ac:spMk id="7" creationId="{923F7A15-3A3D-5D6D-3520-04F247C6B176}"/>
          </ac:spMkLst>
        </pc:spChg>
        <pc:spChg chg="add mod">
          <ac:chgData name="Jasmine Foley" userId="9be73aaf-dabe-43a2-b9cd-d5821ffaa04c" providerId="ADAL" clId="{D5CCE8B9-CDE7-46AA-88AB-88CDA4B226E6}" dt="2024-10-01T00:05:53.706" v="47" actId="1076"/>
          <ac:spMkLst>
            <pc:docMk/>
            <pc:sldMk cId="2397436575" sldId="390"/>
            <ac:spMk id="8" creationId="{2A620EE6-EB8F-C524-E8EB-FA2C077D70BA}"/>
          </ac:spMkLst>
        </pc:spChg>
        <pc:picChg chg="add mod">
          <ac:chgData name="Jasmine Foley" userId="9be73aaf-dabe-43a2-b9cd-d5821ffaa04c" providerId="ADAL" clId="{D5CCE8B9-CDE7-46AA-88AB-88CDA4B226E6}" dt="2024-10-01T00:04:59.979" v="22" actId="1076"/>
          <ac:picMkLst>
            <pc:docMk/>
            <pc:sldMk cId="2397436575" sldId="390"/>
            <ac:picMk id="2" creationId="{3C4BD5E0-801F-5F58-AF6F-E0DF9EBB400A}"/>
          </ac:picMkLst>
        </pc:picChg>
        <pc:cxnChg chg="add del">
          <ac:chgData name="Jasmine Foley" userId="9be73aaf-dabe-43a2-b9cd-d5821ffaa04c" providerId="ADAL" clId="{D5CCE8B9-CDE7-46AA-88AB-88CDA4B226E6}" dt="2024-10-01T00:05:47.961" v="45" actId="478"/>
          <ac:cxnSpMkLst>
            <pc:docMk/>
            <pc:sldMk cId="2397436575" sldId="390"/>
            <ac:cxnSpMk id="6" creationId="{44300D34-475B-C230-DA98-40E805FB2DCC}"/>
          </ac:cxnSpMkLst>
        </pc:cxnChg>
      </pc:sldChg>
      <pc:sldChg chg="addSp modSp mod modAnim">
        <pc:chgData name="Jasmine Foley" userId="9be73aaf-dabe-43a2-b9cd-d5821ffaa04c" providerId="ADAL" clId="{D5CCE8B9-CDE7-46AA-88AB-88CDA4B226E6}" dt="2024-10-01T00:10:14.145" v="116" actId="14100"/>
        <pc:sldMkLst>
          <pc:docMk/>
          <pc:sldMk cId="806009174" sldId="391"/>
        </pc:sldMkLst>
        <pc:spChg chg="add mod">
          <ac:chgData name="Jasmine Foley" userId="9be73aaf-dabe-43a2-b9cd-d5821ffaa04c" providerId="ADAL" clId="{D5CCE8B9-CDE7-46AA-88AB-88CDA4B226E6}" dt="2024-10-01T00:09:52.384" v="114" actId="1076"/>
          <ac:spMkLst>
            <pc:docMk/>
            <pc:sldMk cId="806009174" sldId="391"/>
            <ac:spMk id="2" creationId="{A806701C-D33C-47D3-55EF-49A0F09689E5}"/>
          </ac:spMkLst>
        </pc:spChg>
        <pc:spChg chg="add mod">
          <ac:chgData name="Jasmine Foley" userId="9be73aaf-dabe-43a2-b9cd-d5821ffaa04c" providerId="ADAL" clId="{D5CCE8B9-CDE7-46AA-88AB-88CDA4B226E6}" dt="2024-10-01T00:10:14.145" v="116" actId="14100"/>
          <ac:spMkLst>
            <pc:docMk/>
            <pc:sldMk cId="806009174" sldId="391"/>
            <ac:spMk id="3" creationId="{DB9998B6-AD0E-F30B-603A-FB9C35B20FD8}"/>
          </ac:spMkLst>
        </pc:spChg>
        <pc:spChg chg="mod">
          <ac:chgData name="Jasmine Foley" userId="9be73aaf-dabe-43a2-b9cd-d5821ffaa04c" providerId="ADAL" clId="{D5CCE8B9-CDE7-46AA-88AB-88CDA4B226E6}" dt="2024-10-01T00:09:42.195" v="111" actId="1076"/>
          <ac:spMkLst>
            <pc:docMk/>
            <pc:sldMk cId="806009174" sldId="391"/>
            <ac:spMk id="14" creationId="{478DB40E-659D-86AB-2772-9C32660C6162}"/>
          </ac:spMkLst>
        </pc:spChg>
        <pc:picChg chg="mod">
          <ac:chgData name="Jasmine Foley" userId="9be73aaf-dabe-43a2-b9cd-d5821ffaa04c" providerId="ADAL" clId="{D5CCE8B9-CDE7-46AA-88AB-88CDA4B226E6}" dt="2024-10-01T00:09:24.016" v="105" actId="1076"/>
          <ac:picMkLst>
            <pc:docMk/>
            <pc:sldMk cId="806009174" sldId="391"/>
            <ac:picMk id="4" creationId="{4DB0EEF9-3CEC-27E3-51E2-58EB2B8B20E6}"/>
          </ac:picMkLst>
        </pc:picChg>
      </pc:sldChg>
      <pc:sldChg chg="addSp modSp mod">
        <pc:chgData name="Jasmine Foley" userId="9be73aaf-dabe-43a2-b9cd-d5821ffaa04c" providerId="ADAL" clId="{D5CCE8B9-CDE7-46AA-88AB-88CDA4B226E6}" dt="2024-10-01T00:10:53.030" v="121" actId="1076"/>
        <pc:sldMkLst>
          <pc:docMk/>
          <pc:sldMk cId="3134932803" sldId="392"/>
        </pc:sldMkLst>
        <pc:spChg chg="add mod">
          <ac:chgData name="Jasmine Foley" userId="9be73aaf-dabe-43a2-b9cd-d5821ffaa04c" providerId="ADAL" clId="{D5CCE8B9-CDE7-46AA-88AB-88CDA4B226E6}" dt="2024-10-01T00:10:39.047" v="120" actId="20577"/>
          <ac:spMkLst>
            <pc:docMk/>
            <pc:sldMk cId="3134932803" sldId="392"/>
            <ac:spMk id="2" creationId="{9C833BF3-40AF-F899-8D42-62083155F793}"/>
          </ac:spMkLst>
        </pc:spChg>
        <pc:spChg chg="add mod">
          <ac:chgData name="Jasmine Foley" userId="9be73aaf-dabe-43a2-b9cd-d5821ffaa04c" providerId="ADAL" clId="{D5CCE8B9-CDE7-46AA-88AB-88CDA4B226E6}" dt="2024-10-01T00:10:34.571" v="118" actId="1076"/>
          <ac:spMkLst>
            <pc:docMk/>
            <pc:sldMk cId="3134932803" sldId="392"/>
            <ac:spMk id="3" creationId="{55222E14-3F28-64B8-2F2E-FB38986CB34C}"/>
          </ac:spMkLst>
        </pc:spChg>
        <pc:spChg chg="mod">
          <ac:chgData name="Jasmine Foley" userId="9be73aaf-dabe-43a2-b9cd-d5821ffaa04c" providerId="ADAL" clId="{D5CCE8B9-CDE7-46AA-88AB-88CDA4B226E6}" dt="2024-10-01T00:10:53.030" v="121" actId="1076"/>
          <ac:spMkLst>
            <pc:docMk/>
            <pc:sldMk cId="3134932803" sldId="392"/>
            <ac:spMk id="9" creationId="{94D79036-4C43-D3BD-AB41-F9078B4E7425}"/>
          </ac:spMkLst>
        </pc:spChg>
        <pc:picChg chg="mod">
          <ac:chgData name="Jasmine Foley" userId="9be73aaf-dabe-43a2-b9cd-d5821ffaa04c" providerId="ADAL" clId="{D5CCE8B9-CDE7-46AA-88AB-88CDA4B226E6}" dt="2024-10-01T00:10:07.762" v="115" actId="1076"/>
          <ac:picMkLst>
            <pc:docMk/>
            <pc:sldMk cId="3134932803" sldId="392"/>
            <ac:picMk id="8" creationId="{76352775-F7C3-8C34-CCA9-D435642C2556}"/>
          </ac:picMkLst>
        </pc:picChg>
      </pc:sldChg>
      <pc:sldChg chg="addSp delSp modSp mod">
        <pc:chgData name="Jasmine Foley" userId="9be73aaf-dabe-43a2-b9cd-d5821ffaa04c" providerId="ADAL" clId="{D5CCE8B9-CDE7-46AA-88AB-88CDA4B226E6}" dt="2024-10-01T01:01:29.046" v="471" actId="113"/>
        <pc:sldMkLst>
          <pc:docMk/>
          <pc:sldMk cId="3543160790" sldId="393"/>
        </pc:sldMkLst>
        <pc:spChg chg="add del">
          <ac:chgData name="Jasmine Foley" userId="9be73aaf-dabe-43a2-b9cd-d5821ffaa04c" providerId="ADAL" clId="{D5CCE8B9-CDE7-46AA-88AB-88CDA4B226E6}" dt="2024-10-01T00:12:59.963" v="141" actId="478"/>
          <ac:spMkLst>
            <pc:docMk/>
            <pc:sldMk cId="3543160790" sldId="393"/>
            <ac:spMk id="2" creationId="{09F0B64D-2ABA-B38C-856C-6C28660FAF80}"/>
          </ac:spMkLst>
        </pc:spChg>
        <pc:spChg chg="mod">
          <ac:chgData name="Jasmine Foley" userId="9be73aaf-dabe-43a2-b9cd-d5821ffaa04c" providerId="ADAL" clId="{D5CCE8B9-CDE7-46AA-88AB-88CDA4B226E6}" dt="2024-10-01T00:50:40.063" v="235" actId="1076"/>
          <ac:spMkLst>
            <pc:docMk/>
            <pc:sldMk cId="3543160790" sldId="393"/>
            <ac:spMk id="3" creationId="{EFD78716-BE91-35E4-A3F9-1374A770BF45}"/>
          </ac:spMkLst>
        </pc:spChg>
        <pc:spChg chg="add del">
          <ac:chgData name="Jasmine Foley" userId="9be73aaf-dabe-43a2-b9cd-d5821ffaa04c" providerId="ADAL" clId="{D5CCE8B9-CDE7-46AA-88AB-88CDA4B226E6}" dt="2024-10-01T00:12:59.963" v="141" actId="478"/>
          <ac:spMkLst>
            <pc:docMk/>
            <pc:sldMk cId="3543160790" sldId="393"/>
            <ac:spMk id="5" creationId="{B3D792AB-9BC9-113E-BD7B-8B137ECAF4EE}"/>
          </ac:spMkLst>
        </pc:spChg>
        <pc:spChg chg="del mod">
          <ac:chgData name="Jasmine Foley" userId="9be73aaf-dabe-43a2-b9cd-d5821ffaa04c" providerId="ADAL" clId="{D5CCE8B9-CDE7-46AA-88AB-88CDA4B226E6}" dt="2024-10-01T00:50:56.820" v="241" actId="478"/>
          <ac:spMkLst>
            <pc:docMk/>
            <pc:sldMk cId="3543160790" sldId="393"/>
            <ac:spMk id="6" creationId="{C0496940-6424-6051-19A2-3D08902B6E09}"/>
          </ac:spMkLst>
        </pc:spChg>
        <pc:spChg chg="add mod">
          <ac:chgData name="Jasmine Foley" userId="9be73aaf-dabe-43a2-b9cd-d5821ffaa04c" providerId="ADAL" clId="{D5CCE8B9-CDE7-46AA-88AB-88CDA4B226E6}" dt="2024-10-01T00:12:56.829" v="140" actId="478"/>
          <ac:spMkLst>
            <pc:docMk/>
            <pc:sldMk cId="3543160790" sldId="393"/>
            <ac:spMk id="7" creationId="{B106CC9C-497C-72FD-4F99-5A43909F7FFA}"/>
          </ac:spMkLst>
        </pc:spChg>
        <pc:spChg chg="add mod">
          <ac:chgData name="Jasmine Foley" userId="9be73aaf-dabe-43a2-b9cd-d5821ffaa04c" providerId="ADAL" clId="{D5CCE8B9-CDE7-46AA-88AB-88CDA4B226E6}" dt="2024-10-01T00:55:52.243" v="383" actId="114"/>
          <ac:spMkLst>
            <pc:docMk/>
            <pc:sldMk cId="3543160790" sldId="393"/>
            <ac:spMk id="10" creationId="{439686BE-305B-8343-A686-A62BDB43F45A}"/>
          </ac:spMkLst>
        </pc:spChg>
        <pc:spChg chg="add mod">
          <ac:chgData name="Jasmine Foley" userId="9be73aaf-dabe-43a2-b9cd-d5821ffaa04c" providerId="ADAL" clId="{D5CCE8B9-CDE7-46AA-88AB-88CDA4B226E6}" dt="2024-10-01T00:55:38.967" v="381" actId="207"/>
          <ac:spMkLst>
            <pc:docMk/>
            <pc:sldMk cId="3543160790" sldId="393"/>
            <ac:spMk id="11" creationId="{26978690-0AC3-D2BA-0713-62A60BE9F49D}"/>
          </ac:spMkLst>
        </pc:spChg>
        <pc:spChg chg="add mod">
          <ac:chgData name="Jasmine Foley" userId="9be73aaf-dabe-43a2-b9cd-d5821ffaa04c" providerId="ADAL" clId="{D5CCE8B9-CDE7-46AA-88AB-88CDA4B226E6}" dt="2024-10-01T00:55:41.548" v="382" actId="207"/>
          <ac:spMkLst>
            <pc:docMk/>
            <pc:sldMk cId="3543160790" sldId="393"/>
            <ac:spMk id="12" creationId="{7D7B8FD2-38FC-7AE6-A4CA-EF09DCD6103A}"/>
          </ac:spMkLst>
        </pc:spChg>
        <pc:spChg chg="add del mod">
          <ac:chgData name="Jasmine Foley" userId="9be73aaf-dabe-43a2-b9cd-d5821ffaa04c" providerId="ADAL" clId="{D5CCE8B9-CDE7-46AA-88AB-88CDA4B226E6}" dt="2024-10-01T00:54:02.309" v="278" actId="14100"/>
          <ac:spMkLst>
            <pc:docMk/>
            <pc:sldMk cId="3543160790" sldId="393"/>
            <ac:spMk id="14" creationId="{478DB40E-659D-86AB-2772-9C32660C6162}"/>
          </ac:spMkLst>
        </pc:spChg>
        <pc:spChg chg="add mod">
          <ac:chgData name="Jasmine Foley" userId="9be73aaf-dabe-43a2-b9cd-d5821ffaa04c" providerId="ADAL" clId="{D5CCE8B9-CDE7-46AA-88AB-88CDA4B226E6}" dt="2024-10-01T01:01:29.046" v="471" actId="113"/>
          <ac:spMkLst>
            <pc:docMk/>
            <pc:sldMk cId="3543160790" sldId="393"/>
            <ac:spMk id="16" creationId="{7DC84726-E64C-2C07-8964-97F2DBFBD288}"/>
          </ac:spMkLst>
        </pc:spChg>
        <pc:picChg chg="mod">
          <ac:chgData name="Jasmine Foley" userId="9be73aaf-dabe-43a2-b9cd-d5821ffaa04c" providerId="ADAL" clId="{D5CCE8B9-CDE7-46AA-88AB-88CDA4B226E6}" dt="2024-10-01T01:00:03.603" v="412" actId="1076"/>
          <ac:picMkLst>
            <pc:docMk/>
            <pc:sldMk cId="3543160790" sldId="393"/>
            <ac:picMk id="4" creationId="{6B188A0E-7C66-875C-AF66-E4E3CB15C071}"/>
          </ac:picMkLst>
        </pc:picChg>
        <pc:picChg chg="add mod modCrop">
          <ac:chgData name="Jasmine Foley" userId="9be73aaf-dabe-43a2-b9cd-d5821ffaa04c" providerId="ADAL" clId="{D5CCE8B9-CDE7-46AA-88AB-88CDA4B226E6}" dt="2024-10-01T00:53:38.777" v="277" actId="1076"/>
          <ac:picMkLst>
            <pc:docMk/>
            <pc:sldMk cId="3543160790" sldId="393"/>
            <ac:picMk id="8" creationId="{3AC1BC7B-E4D7-6FDC-3DA7-F1A133B97C1F}"/>
          </ac:picMkLst>
        </pc:picChg>
        <pc:picChg chg="add mod">
          <ac:chgData name="Jasmine Foley" userId="9be73aaf-dabe-43a2-b9cd-d5821ffaa04c" providerId="ADAL" clId="{D5CCE8B9-CDE7-46AA-88AB-88CDA4B226E6}" dt="2024-10-01T00:53:35.181" v="276" actId="1076"/>
          <ac:picMkLst>
            <pc:docMk/>
            <pc:sldMk cId="3543160790" sldId="393"/>
            <ac:picMk id="9" creationId="{52672770-F1F1-28C6-43D2-BC4EC57D4BB4}"/>
          </ac:picMkLst>
        </pc:picChg>
        <pc:picChg chg="add del">
          <ac:chgData name="Jasmine Foley" userId="9be73aaf-dabe-43a2-b9cd-d5821ffaa04c" providerId="ADAL" clId="{D5CCE8B9-CDE7-46AA-88AB-88CDA4B226E6}" dt="2024-10-01T00:12:59.963" v="141" actId="478"/>
          <ac:picMkLst>
            <pc:docMk/>
            <pc:sldMk cId="3543160790" sldId="393"/>
            <ac:picMk id="2049" creationId="{0E035744-0A9D-59DB-CDD1-1650B9C84CF5}"/>
          </ac:picMkLst>
        </pc:picChg>
      </pc:sldChg>
      <pc:sldChg chg="addSp delSp modSp del mod">
        <pc:chgData name="Jasmine Foley" userId="9be73aaf-dabe-43a2-b9cd-d5821ffaa04c" providerId="ADAL" clId="{D5CCE8B9-CDE7-46AA-88AB-88CDA4B226E6}" dt="2024-10-01T00:56:00.995" v="384" actId="2696"/>
        <pc:sldMkLst>
          <pc:docMk/>
          <pc:sldMk cId="4197180100" sldId="394"/>
        </pc:sldMkLst>
        <pc:picChg chg="add del mod">
          <ac:chgData name="Jasmine Foley" userId="9be73aaf-dabe-43a2-b9cd-d5821ffaa04c" providerId="ADAL" clId="{D5CCE8B9-CDE7-46AA-88AB-88CDA4B226E6}" dt="2024-10-01T00:51:15.130" v="247" actId="21"/>
          <ac:picMkLst>
            <pc:docMk/>
            <pc:sldMk cId="4197180100" sldId="394"/>
            <ac:picMk id="2" creationId="{EA90C676-08C7-D27F-53C9-65E92AB7E5B4}"/>
          </ac:picMkLst>
        </pc:picChg>
        <pc:picChg chg="add del mod">
          <ac:chgData name="Jasmine Foley" userId="9be73aaf-dabe-43a2-b9cd-d5821ffaa04c" providerId="ADAL" clId="{D5CCE8B9-CDE7-46AA-88AB-88CDA4B226E6}" dt="2024-10-01T00:51:00.131" v="242" actId="21"/>
          <ac:picMkLst>
            <pc:docMk/>
            <pc:sldMk cId="4197180100" sldId="394"/>
            <ac:picMk id="3" creationId="{8FBC4BA9-2C01-29C5-4338-D316150A0E41}"/>
          </ac:picMkLst>
        </pc:picChg>
        <pc:picChg chg="del mod">
          <ac:chgData name="Jasmine Foley" userId="9be73aaf-dabe-43a2-b9cd-d5821ffaa04c" providerId="ADAL" clId="{D5CCE8B9-CDE7-46AA-88AB-88CDA4B226E6}" dt="2024-10-01T00:12:18.411" v="136" actId="478"/>
          <ac:picMkLst>
            <pc:docMk/>
            <pc:sldMk cId="4197180100" sldId="394"/>
            <ac:picMk id="6" creationId="{E0A6A71C-376F-0AC3-EB51-7450992D0C3C}"/>
          </ac:picMkLst>
        </pc:picChg>
        <pc:picChg chg="del">
          <ac:chgData name="Jasmine Foley" userId="9be73aaf-dabe-43a2-b9cd-d5821ffaa04c" providerId="ADAL" clId="{D5CCE8B9-CDE7-46AA-88AB-88CDA4B226E6}" dt="2024-10-01T00:11:40.692" v="129" actId="478"/>
          <ac:picMkLst>
            <pc:docMk/>
            <pc:sldMk cId="4197180100" sldId="394"/>
            <ac:picMk id="8" creationId="{EF74C213-EF4B-5D17-BE7B-7BA5C361503A}"/>
          </ac:picMkLst>
        </pc:picChg>
      </pc:sldChg>
      <pc:sldChg chg="addSp delSp modSp mod">
        <pc:chgData name="Jasmine Foley" userId="9be73aaf-dabe-43a2-b9cd-d5821ffaa04c" providerId="ADAL" clId="{D5CCE8B9-CDE7-46AA-88AB-88CDA4B226E6}" dt="2024-10-01T01:32:04.328" v="1195" actId="14100"/>
        <pc:sldMkLst>
          <pc:docMk/>
          <pc:sldMk cId="1244231114" sldId="395"/>
        </pc:sldMkLst>
        <pc:spChg chg="add del mod">
          <ac:chgData name="Jasmine Foley" userId="9be73aaf-dabe-43a2-b9cd-d5821ffaa04c" providerId="ADAL" clId="{D5CCE8B9-CDE7-46AA-88AB-88CDA4B226E6}" dt="2024-10-01T01:31:11.177" v="1182" actId="478"/>
          <ac:spMkLst>
            <pc:docMk/>
            <pc:sldMk cId="1244231114" sldId="395"/>
            <ac:spMk id="2" creationId="{E0A9B959-2CB4-F1D4-4B8C-C467D74A4984}"/>
          </ac:spMkLst>
        </pc:spChg>
        <pc:spChg chg="mod">
          <ac:chgData name="Jasmine Foley" userId="9be73aaf-dabe-43a2-b9cd-d5821ffaa04c" providerId="ADAL" clId="{D5CCE8B9-CDE7-46AA-88AB-88CDA4B226E6}" dt="2024-10-01T01:16:56.301" v="1119" actId="207"/>
          <ac:spMkLst>
            <pc:docMk/>
            <pc:sldMk cId="1244231114" sldId="395"/>
            <ac:spMk id="3" creationId="{E2CE4512-A57A-E9BD-9E03-369409BDB003}"/>
          </ac:spMkLst>
        </pc:spChg>
        <pc:spChg chg="add mod">
          <ac:chgData name="Jasmine Foley" userId="9be73aaf-dabe-43a2-b9cd-d5821ffaa04c" providerId="ADAL" clId="{D5CCE8B9-CDE7-46AA-88AB-88CDA4B226E6}" dt="2024-10-01T01:32:04.328" v="1195" actId="14100"/>
          <ac:spMkLst>
            <pc:docMk/>
            <pc:sldMk cId="1244231114" sldId="395"/>
            <ac:spMk id="4" creationId="{CD5EDE0D-3FC9-13B4-EE87-6E4D323D3368}"/>
          </ac:spMkLst>
        </pc:spChg>
        <pc:spChg chg="add mod">
          <ac:chgData name="Jasmine Foley" userId="9be73aaf-dabe-43a2-b9cd-d5821ffaa04c" providerId="ADAL" clId="{D5CCE8B9-CDE7-46AA-88AB-88CDA4B226E6}" dt="2024-10-01T01:31:52.304" v="1191" actId="1076"/>
          <ac:spMkLst>
            <pc:docMk/>
            <pc:sldMk cId="1244231114" sldId="395"/>
            <ac:spMk id="5" creationId="{B9201949-6DFB-FE22-E928-287B95935A74}"/>
          </ac:spMkLst>
        </pc:spChg>
        <pc:spChg chg="add mod">
          <ac:chgData name="Jasmine Foley" userId="9be73aaf-dabe-43a2-b9cd-d5821ffaa04c" providerId="ADAL" clId="{D5CCE8B9-CDE7-46AA-88AB-88CDA4B226E6}" dt="2024-10-01T01:32:01.761" v="1194" actId="14100"/>
          <ac:spMkLst>
            <pc:docMk/>
            <pc:sldMk cId="1244231114" sldId="395"/>
            <ac:spMk id="6" creationId="{B82545FE-B111-4A2F-B1B2-57CEFCCA2C99}"/>
          </ac:spMkLst>
        </pc:spChg>
        <pc:spChg chg="add mod">
          <ac:chgData name="Jasmine Foley" userId="9be73aaf-dabe-43a2-b9cd-d5821ffaa04c" providerId="ADAL" clId="{D5CCE8B9-CDE7-46AA-88AB-88CDA4B226E6}" dt="2024-10-01T01:31:48.570" v="1190" actId="1076"/>
          <ac:spMkLst>
            <pc:docMk/>
            <pc:sldMk cId="1244231114" sldId="395"/>
            <ac:spMk id="7" creationId="{7D584676-8EFC-4998-F0B5-07653688BBB0}"/>
          </ac:spMkLst>
        </pc:spChg>
        <pc:spChg chg="mod">
          <ac:chgData name="Jasmine Foley" userId="9be73aaf-dabe-43a2-b9cd-d5821ffaa04c" providerId="ADAL" clId="{D5CCE8B9-CDE7-46AA-88AB-88CDA4B226E6}" dt="2024-10-01T01:31:17.986" v="1185" actId="1076"/>
          <ac:spMkLst>
            <pc:docMk/>
            <pc:sldMk cId="1244231114" sldId="395"/>
            <ac:spMk id="14" creationId="{478DB40E-659D-86AB-2772-9C32660C6162}"/>
          </ac:spMkLst>
        </pc:spChg>
      </pc:sldChg>
      <pc:sldChg chg="del">
        <pc:chgData name="Jasmine Foley" userId="9be73aaf-dabe-43a2-b9cd-d5821ffaa04c" providerId="ADAL" clId="{D5CCE8B9-CDE7-46AA-88AB-88CDA4B226E6}" dt="2024-10-01T01:33:55.377" v="1199" actId="2696"/>
        <pc:sldMkLst>
          <pc:docMk/>
          <pc:sldMk cId="4047753592" sldId="396"/>
        </pc:sldMkLst>
      </pc:sldChg>
      <pc:sldChg chg="modSp mod">
        <pc:chgData name="Jasmine Foley" userId="9be73aaf-dabe-43a2-b9cd-d5821ffaa04c" providerId="ADAL" clId="{D5CCE8B9-CDE7-46AA-88AB-88CDA4B226E6}" dt="2024-10-01T01:38:50.144" v="1329" actId="1076"/>
        <pc:sldMkLst>
          <pc:docMk/>
          <pc:sldMk cId="4090768614" sldId="397"/>
        </pc:sldMkLst>
        <pc:spChg chg="mod">
          <ac:chgData name="Jasmine Foley" userId="9be73aaf-dabe-43a2-b9cd-d5821ffaa04c" providerId="ADAL" clId="{D5CCE8B9-CDE7-46AA-88AB-88CDA4B226E6}" dt="2024-10-01T01:38:44.428" v="1328" actId="20577"/>
          <ac:spMkLst>
            <pc:docMk/>
            <pc:sldMk cId="4090768614" sldId="397"/>
            <ac:spMk id="14" creationId="{478DB40E-659D-86AB-2772-9C32660C6162}"/>
          </ac:spMkLst>
        </pc:spChg>
        <pc:picChg chg="mod">
          <ac:chgData name="Jasmine Foley" userId="9be73aaf-dabe-43a2-b9cd-d5821ffaa04c" providerId="ADAL" clId="{D5CCE8B9-CDE7-46AA-88AB-88CDA4B226E6}" dt="2024-10-01T01:38:50.144" v="1329" actId="1076"/>
          <ac:picMkLst>
            <pc:docMk/>
            <pc:sldMk cId="4090768614" sldId="397"/>
            <ac:picMk id="5" creationId="{C2E19687-F4BB-52EB-C934-8FF75AF1EF8B}"/>
          </ac:picMkLst>
        </pc:picChg>
      </pc:sldChg>
      <pc:sldChg chg="addSp delSp modSp mod ord">
        <pc:chgData name="Jasmine Foley" userId="9be73aaf-dabe-43a2-b9cd-d5821ffaa04c" providerId="ADAL" clId="{D5CCE8B9-CDE7-46AA-88AB-88CDA4B226E6}" dt="2024-10-01T01:38:09.027" v="1324"/>
        <pc:sldMkLst>
          <pc:docMk/>
          <pc:sldMk cId="3049617352" sldId="398"/>
        </pc:sldMkLst>
        <pc:spChg chg="mod">
          <ac:chgData name="Jasmine Foley" userId="9be73aaf-dabe-43a2-b9cd-d5821ffaa04c" providerId="ADAL" clId="{D5CCE8B9-CDE7-46AA-88AB-88CDA4B226E6}" dt="2024-10-01T01:37:48.553" v="1322" actId="114"/>
          <ac:spMkLst>
            <pc:docMk/>
            <pc:sldMk cId="3049617352" sldId="398"/>
            <ac:spMk id="5" creationId="{CAC9776A-0B02-DC88-CE72-C5A2C591E706}"/>
          </ac:spMkLst>
        </pc:spChg>
        <pc:picChg chg="add mod">
          <ac:chgData name="Jasmine Foley" userId="9be73aaf-dabe-43a2-b9cd-d5821ffaa04c" providerId="ADAL" clId="{D5CCE8B9-CDE7-46AA-88AB-88CDA4B226E6}" dt="2024-10-01T01:37:13.749" v="1291" actId="1076"/>
          <ac:picMkLst>
            <pc:docMk/>
            <pc:sldMk cId="3049617352" sldId="398"/>
            <ac:picMk id="2" creationId="{2270BAD1-C63A-6D77-CC59-6FFFEB5927BE}"/>
          </ac:picMkLst>
        </pc:picChg>
        <pc:picChg chg="del">
          <ac:chgData name="Jasmine Foley" userId="9be73aaf-dabe-43a2-b9cd-d5821ffaa04c" providerId="ADAL" clId="{D5CCE8B9-CDE7-46AA-88AB-88CDA4B226E6}" dt="2024-10-01T01:37:02.047" v="1287" actId="478"/>
          <ac:picMkLst>
            <pc:docMk/>
            <pc:sldMk cId="3049617352" sldId="398"/>
            <ac:picMk id="6" creationId="{0453A3D4-92D4-0890-AD2F-258AC1C90CAF}"/>
          </ac:picMkLst>
        </pc:picChg>
      </pc:sldChg>
      <pc:sldChg chg="modSp del mod">
        <pc:chgData name="Jasmine Foley" userId="9be73aaf-dabe-43a2-b9cd-d5821ffaa04c" providerId="ADAL" clId="{D5CCE8B9-CDE7-46AA-88AB-88CDA4B226E6}" dt="2024-10-01T00:56:19.078" v="385" actId="47"/>
        <pc:sldMkLst>
          <pc:docMk/>
          <pc:sldMk cId="696016159" sldId="399"/>
        </pc:sldMkLst>
        <pc:picChg chg="mod">
          <ac:chgData name="Jasmine Foley" userId="9be73aaf-dabe-43a2-b9cd-d5821ffaa04c" providerId="ADAL" clId="{D5CCE8B9-CDE7-46AA-88AB-88CDA4B226E6}" dt="2024-10-01T00:26:03.825" v="234" actId="1076"/>
          <ac:picMkLst>
            <pc:docMk/>
            <pc:sldMk cId="696016159" sldId="399"/>
            <ac:picMk id="8" creationId="{EF74C213-EF4B-5D17-BE7B-7BA5C361503A}"/>
          </ac:picMkLst>
        </pc:picChg>
      </pc:sldChg>
      <pc:sldChg chg="del">
        <pc:chgData name="Jasmine Foley" userId="9be73aaf-dabe-43a2-b9cd-d5821ffaa04c" providerId="ADAL" clId="{D5CCE8B9-CDE7-46AA-88AB-88CDA4B226E6}" dt="2024-10-01T00:56:21.957" v="386" actId="47"/>
        <pc:sldMkLst>
          <pc:docMk/>
          <pc:sldMk cId="1462656673" sldId="400"/>
        </pc:sldMkLst>
      </pc:sldChg>
      <pc:sldChg chg="del">
        <pc:chgData name="Jasmine Foley" userId="9be73aaf-dabe-43a2-b9cd-d5821ffaa04c" providerId="ADAL" clId="{D5CCE8B9-CDE7-46AA-88AB-88CDA4B226E6}" dt="2024-10-01T00:56:23.133" v="387" actId="47"/>
        <pc:sldMkLst>
          <pc:docMk/>
          <pc:sldMk cId="2211309720" sldId="401"/>
        </pc:sldMkLst>
      </pc:sldChg>
      <pc:sldChg chg="del">
        <pc:chgData name="Jasmine Foley" userId="9be73aaf-dabe-43a2-b9cd-d5821ffaa04c" providerId="ADAL" clId="{D5CCE8B9-CDE7-46AA-88AB-88CDA4B226E6}" dt="2024-10-01T01:35:23.050" v="1249" actId="2696"/>
        <pc:sldMkLst>
          <pc:docMk/>
          <pc:sldMk cId="3879313177" sldId="402"/>
        </pc:sldMkLst>
      </pc:sldChg>
      <pc:sldChg chg="modSp mod">
        <pc:chgData name="Jasmine Foley" userId="9be73aaf-dabe-43a2-b9cd-d5821ffaa04c" providerId="ADAL" clId="{D5CCE8B9-CDE7-46AA-88AB-88CDA4B226E6}" dt="2024-10-01T01:36:02.400" v="1286" actId="20577"/>
        <pc:sldMkLst>
          <pc:docMk/>
          <pc:sldMk cId="1355222070" sldId="403"/>
        </pc:sldMkLst>
        <pc:spChg chg="mod">
          <ac:chgData name="Jasmine Foley" userId="9be73aaf-dabe-43a2-b9cd-d5821ffaa04c" providerId="ADAL" clId="{D5CCE8B9-CDE7-46AA-88AB-88CDA4B226E6}" dt="2024-10-01T01:36:02.400" v="1286" actId="20577"/>
          <ac:spMkLst>
            <pc:docMk/>
            <pc:sldMk cId="1355222070" sldId="403"/>
            <ac:spMk id="14" creationId="{478DB40E-659D-86AB-2772-9C32660C6162}"/>
          </ac:spMkLst>
        </pc:spChg>
      </pc:sldChg>
      <pc:sldChg chg="modSp mod">
        <pc:chgData name="Jasmine Foley" userId="9be73aaf-dabe-43a2-b9cd-d5821ffaa04c" providerId="ADAL" clId="{D5CCE8B9-CDE7-46AA-88AB-88CDA4B226E6}" dt="2024-10-01T01:52:02.964" v="1480" actId="114"/>
        <pc:sldMkLst>
          <pc:docMk/>
          <pc:sldMk cId="3158367635" sldId="404"/>
        </pc:sldMkLst>
        <pc:spChg chg="mod">
          <ac:chgData name="Jasmine Foley" userId="9be73aaf-dabe-43a2-b9cd-d5821ffaa04c" providerId="ADAL" clId="{D5CCE8B9-CDE7-46AA-88AB-88CDA4B226E6}" dt="2024-10-01T01:52:02.964" v="1480" actId="114"/>
          <ac:spMkLst>
            <pc:docMk/>
            <pc:sldMk cId="3158367635" sldId="404"/>
            <ac:spMk id="8" creationId="{30407A1B-D652-CB62-E70B-997D9463EBDA}"/>
          </ac:spMkLst>
        </pc:spChg>
      </pc:sldChg>
      <pc:sldChg chg="delSp modSp del mod">
        <pc:chgData name="Jasmine Foley" userId="9be73aaf-dabe-43a2-b9cd-d5821ffaa04c" providerId="ADAL" clId="{D5CCE8B9-CDE7-46AA-88AB-88CDA4B226E6}" dt="2024-10-01T01:42:41.754" v="1441" actId="2696"/>
        <pc:sldMkLst>
          <pc:docMk/>
          <pc:sldMk cId="421994470" sldId="405"/>
        </pc:sldMkLst>
        <pc:spChg chg="del mod">
          <ac:chgData name="Jasmine Foley" userId="9be73aaf-dabe-43a2-b9cd-d5821ffaa04c" providerId="ADAL" clId="{D5CCE8B9-CDE7-46AA-88AB-88CDA4B226E6}" dt="2024-10-01T01:40:51.299" v="1344" actId="21"/>
          <ac:spMkLst>
            <pc:docMk/>
            <pc:sldMk cId="421994470" sldId="405"/>
            <ac:spMk id="8" creationId="{30407A1B-D652-CB62-E70B-997D9463EBDA}"/>
          </ac:spMkLst>
        </pc:spChg>
        <pc:picChg chg="del">
          <ac:chgData name="Jasmine Foley" userId="9be73aaf-dabe-43a2-b9cd-d5821ffaa04c" providerId="ADAL" clId="{D5CCE8B9-CDE7-46AA-88AB-88CDA4B226E6}" dt="2024-10-01T01:40:25.054" v="1337" actId="21"/>
          <ac:picMkLst>
            <pc:docMk/>
            <pc:sldMk cId="421994470" sldId="405"/>
            <ac:picMk id="2" creationId="{B3BA85D2-8E06-DA58-200F-E9CA326E7658}"/>
          </ac:picMkLst>
        </pc:picChg>
      </pc:sldChg>
      <pc:sldChg chg="del">
        <pc:chgData name="Jasmine Foley" userId="9be73aaf-dabe-43a2-b9cd-d5821ffaa04c" providerId="ADAL" clId="{D5CCE8B9-CDE7-46AA-88AB-88CDA4B226E6}" dt="2024-10-01T01:39:56.469" v="1332" actId="2696"/>
        <pc:sldMkLst>
          <pc:docMk/>
          <pc:sldMk cId="2623819417" sldId="406"/>
        </pc:sldMkLst>
      </pc:sldChg>
      <pc:sldChg chg="del">
        <pc:chgData name="Jasmine Foley" userId="9be73aaf-dabe-43a2-b9cd-d5821ffaa04c" providerId="ADAL" clId="{D5CCE8B9-CDE7-46AA-88AB-88CDA4B226E6}" dt="2024-10-01T01:43:40.794" v="1442" actId="2696"/>
        <pc:sldMkLst>
          <pc:docMk/>
          <pc:sldMk cId="1658123109" sldId="407"/>
        </pc:sldMkLst>
      </pc:sldChg>
      <pc:sldChg chg="modSp mod">
        <pc:chgData name="Jasmine Foley" userId="9be73aaf-dabe-43a2-b9cd-d5821ffaa04c" providerId="ADAL" clId="{D5CCE8B9-CDE7-46AA-88AB-88CDA4B226E6}" dt="2024-10-01T01:44:31.151" v="1475" actId="20577"/>
        <pc:sldMkLst>
          <pc:docMk/>
          <pc:sldMk cId="3752832270" sldId="408"/>
        </pc:sldMkLst>
        <pc:spChg chg="mod">
          <ac:chgData name="Jasmine Foley" userId="9be73aaf-dabe-43a2-b9cd-d5821ffaa04c" providerId="ADAL" clId="{D5CCE8B9-CDE7-46AA-88AB-88CDA4B226E6}" dt="2024-10-01T01:44:31.151" v="1475" actId="20577"/>
          <ac:spMkLst>
            <pc:docMk/>
            <pc:sldMk cId="3752832270" sldId="408"/>
            <ac:spMk id="9" creationId="{C48773C4-89E6-CF03-7671-ADECD1606967}"/>
          </ac:spMkLst>
        </pc:spChg>
      </pc:sldChg>
      <pc:sldChg chg="addSp delSp modSp new mod ord">
        <pc:chgData name="Jasmine Foley" userId="9be73aaf-dabe-43a2-b9cd-d5821ffaa04c" providerId="ADAL" clId="{D5CCE8B9-CDE7-46AA-88AB-88CDA4B226E6}" dt="2024-10-01T02:45:48.675" v="1562" actId="1076"/>
        <pc:sldMkLst>
          <pc:docMk/>
          <pc:sldMk cId="752166996" sldId="409"/>
        </pc:sldMkLst>
        <pc:spChg chg="del">
          <ac:chgData name="Jasmine Foley" userId="9be73aaf-dabe-43a2-b9cd-d5821ffaa04c" providerId="ADAL" clId="{D5CCE8B9-CDE7-46AA-88AB-88CDA4B226E6}" dt="2024-10-01T00:14:24.423" v="160" actId="478"/>
          <ac:spMkLst>
            <pc:docMk/>
            <pc:sldMk cId="752166996" sldId="409"/>
            <ac:spMk id="2" creationId="{99CF0C56-9375-8C29-B984-BB4B8E5B391D}"/>
          </ac:spMkLst>
        </pc:spChg>
        <pc:spChg chg="mod">
          <ac:chgData name="Jasmine Foley" userId="9be73aaf-dabe-43a2-b9cd-d5821ffaa04c" providerId="ADAL" clId="{D5CCE8B9-CDE7-46AA-88AB-88CDA4B226E6}" dt="2024-10-01T00:14:58.833" v="231" actId="1076"/>
          <ac:spMkLst>
            <pc:docMk/>
            <pc:sldMk cId="752166996" sldId="409"/>
            <ac:spMk id="3" creationId="{99DE3340-09F1-DF50-1723-27C5DC4A9CFA}"/>
          </ac:spMkLst>
        </pc:spChg>
        <pc:spChg chg="del">
          <ac:chgData name="Jasmine Foley" userId="9be73aaf-dabe-43a2-b9cd-d5821ffaa04c" providerId="ADAL" clId="{D5CCE8B9-CDE7-46AA-88AB-88CDA4B226E6}" dt="2024-10-01T00:14:19.391" v="158" actId="478"/>
          <ac:spMkLst>
            <pc:docMk/>
            <pc:sldMk cId="752166996" sldId="409"/>
            <ac:spMk id="4" creationId="{40651C9D-07D5-4CEA-416A-122FD9F2A600}"/>
          </ac:spMkLst>
        </pc:spChg>
        <pc:spChg chg="del">
          <ac:chgData name="Jasmine Foley" userId="9be73aaf-dabe-43a2-b9cd-d5821ffaa04c" providerId="ADAL" clId="{D5CCE8B9-CDE7-46AA-88AB-88CDA4B226E6}" dt="2024-10-01T00:14:21.732" v="159" actId="478"/>
          <ac:spMkLst>
            <pc:docMk/>
            <pc:sldMk cId="752166996" sldId="409"/>
            <ac:spMk id="5" creationId="{DB724C29-863A-39E7-02C1-13B03C06E12E}"/>
          </ac:spMkLst>
        </pc:spChg>
        <pc:spChg chg="del">
          <ac:chgData name="Jasmine Foley" userId="9be73aaf-dabe-43a2-b9cd-d5821ffaa04c" providerId="ADAL" clId="{D5CCE8B9-CDE7-46AA-88AB-88CDA4B226E6}" dt="2024-10-01T00:14:29.061" v="161" actId="478"/>
          <ac:spMkLst>
            <pc:docMk/>
            <pc:sldMk cId="752166996" sldId="409"/>
            <ac:spMk id="7" creationId="{D27559B9-1501-AF61-9F62-491D8B8687A8}"/>
          </ac:spMkLst>
        </pc:spChg>
        <pc:picChg chg="add mod">
          <ac:chgData name="Jasmine Foley" userId="9be73aaf-dabe-43a2-b9cd-d5821ffaa04c" providerId="ADAL" clId="{D5CCE8B9-CDE7-46AA-88AB-88CDA4B226E6}" dt="2024-10-01T02:45:48.675" v="1562" actId="1076"/>
          <ac:picMkLst>
            <pc:docMk/>
            <pc:sldMk cId="752166996" sldId="409"/>
            <ac:picMk id="9" creationId="{1DFE0C20-9A80-059F-9354-B34FF47AAF1B}"/>
          </ac:picMkLst>
        </pc:picChg>
      </pc:sldChg>
      <pc:sldChg chg="addSp delSp modSp add mod">
        <pc:chgData name="Jasmine Foley" userId="9be73aaf-dabe-43a2-b9cd-d5821ffaa04c" providerId="ADAL" clId="{D5CCE8B9-CDE7-46AA-88AB-88CDA4B226E6}" dt="2024-10-01T01:14:42.888" v="1104" actId="14100"/>
        <pc:sldMkLst>
          <pc:docMk/>
          <pc:sldMk cId="3460895394" sldId="410"/>
        </pc:sldMkLst>
        <pc:spChg chg="mod">
          <ac:chgData name="Jasmine Foley" userId="9be73aaf-dabe-43a2-b9cd-d5821ffaa04c" providerId="ADAL" clId="{D5CCE8B9-CDE7-46AA-88AB-88CDA4B226E6}" dt="2024-10-01T00:58:39.618" v="400" actId="1076"/>
          <ac:spMkLst>
            <pc:docMk/>
            <pc:sldMk cId="3460895394" sldId="410"/>
            <ac:spMk id="3" creationId="{EFD78716-BE91-35E4-A3F9-1374A770BF45}"/>
          </ac:spMkLst>
        </pc:spChg>
        <pc:spChg chg="add del mod">
          <ac:chgData name="Jasmine Foley" userId="9be73aaf-dabe-43a2-b9cd-d5821ffaa04c" providerId="ADAL" clId="{D5CCE8B9-CDE7-46AA-88AB-88CDA4B226E6}" dt="2024-10-01T00:57:57.657" v="390" actId="478"/>
          <ac:spMkLst>
            <pc:docMk/>
            <pc:sldMk cId="3460895394" sldId="410"/>
            <ac:spMk id="5" creationId="{DC96402B-3198-698A-F0BB-497645F248DE}"/>
          </ac:spMkLst>
        </pc:spChg>
        <pc:spChg chg="del">
          <ac:chgData name="Jasmine Foley" userId="9be73aaf-dabe-43a2-b9cd-d5821ffaa04c" providerId="ADAL" clId="{D5CCE8B9-CDE7-46AA-88AB-88CDA4B226E6}" dt="2024-10-01T00:58:02.643" v="392" actId="478"/>
          <ac:spMkLst>
            <pc:docMk/>
            <pc:sldMk cId="3460895394" sldId="410"/>
            <ac:spMk id="10" creationId="{439686BE-305B-8343-A686-A62BDB43F45A}"/>
          </ac:spMkLst>
        </pc:spChg>
        <pc:spChg chg="del">
          <ac:chgData name="Jasmine Foley" userId="9be73aaf-dabe-43a2-b9cd-d5821ffaa04c" providerId="ADAL" clId="{D5CCE8B9-CDE7-46AA-88AB-88CDA4B226E6}" dt="2024-10-01T00:58:03.730" v="393" actId="478"/>
          <ac:spMkLst>
            <pc:docMk/>
            <pc:sldMk cId="3460895394" sldId="410"/>
            <ac:spMk id="11" creationId="{26978690-0AC3-D2BA-0713-62A60BE9F49D}"/>
          </ac:spMkLst>
        </pc:spChg>
        <pc:spChg chg="del">
          <ac:chgData name="Jasmine Foley" userId="9be73aaf-dabe-43a2-b9cd-d5821ffaa04c" providerId="ADAL" clId="{D5CCE8B9-CDE7-46AA-88AB-88CDA4B226E6}" dt="2024-10-01T00:58:04.268" v="394" actId="478"/>
          <ac:spMkLst>
            <pc:docMk/>
            <pc:sldMk cId="3460895394" sldId="410"/>
            <ac:spMk id="12" creationId="{7D7B8FD2-38FC-7AE6-A4CA-EF09DCD6103A}"/>
          </ac:spMkLst>
        </pc:spChg>
        <pc:spChg chg="del">
          <ac:chgData name="Jasmine Foley" userId="9be73aaf-dabe-43a2-b9cd-d5821ffaa04c" providerId="ADAL" clId="{D5CCE8B9-CDE7-46AA-88AB-88CDA4B226E6}" dt="2024-10-01T00:57:55.047" v="389" actId="478"/>
          <ac:spMkLst>
            <pc:docMk/>
            <pc:sldMk cId="3460895394" sldId="410"/>
            <ac:spMk id="14" creationId="{478DB40E-659D-86AB-2772-9C32660C6162}"/>
          </ac:spMkLst>
        </pc:spChg>
        <pc:spChg chg="add del mod">
          <ac:chgData name="Jasmine Foley" userId="9be73aaf-dabe-43a2-b9cd-d5821ffaa04c" providerId="ADAL" clId="{D5CCE8B9-CDE7-46AA-88AB-88CDA4B226E6}" dt="2024-10-01T00:59:44.394" v="410" actId="478"/>
          <ac:spMkLst>
            <pc:docMk/>
            <pc:sldMk cId="3460895394" sldId="410"/>
            <ac:spMk id="15" creationId="{607CA856-8020-4157-A292-7FE883AD05AE}"/>
          </ac:spMkLst>
        </pc:spChg>
        <pc:spChg chg="add mod">
          <ac:chgData name="Jasmine Foley" userId="9be73aaf-dabe-43a2-b9cd-d5821ffaa04c" providerId="ADAL" clId="{D5CCE8B9-CDE7-46AA-88AB-88CDA4B226E6}" dt="2024-10-01T01:13:44.342" v="1044" actId="14100"/>
          <ac:spMkLst>
            <pc:docMk/>
            <pc:sldMk cId="3460895394" sldId="410"/>
            <ac:spMk id="16" creationId="{26F225CC-907D-6609-77D3-869B064F33CE}"/>
          </ac:spMkLst>
        </pc:spChg>
        <pc:spChg chg="add mod">
          <ac:chgData name="Jasmine Foley" userId="9be73aaf-dabe-43a2-b9cd-d5821ffaa04c" providerId="ADAL" clId="{D5CCE8B9-CDE7-46AA-88AB-88CDA4B226E6}" dt="2024-10-01T01:13:59.947" v="1046" actId="1076"/>
          <ac:spMkLst>
            <pc:docMk/>
            <pc:sldMk cId="3460895394" sldId="410"/>
            <ac:spMk id="17" creationId="{88D55416-6B1B-92BF-8CCB-44B26D7D06E8}"/>
          </ac:spMkLst>
        </pc:spChg>
        <pc:spChg chg="add mod">
          <ac:chgData name="Jasmine Foley" userId="9be73aaf-dabe-43a2-b9cd-d5821ffaa04c" providerId="ADAL" clId="{D5CCE8B9-CDE7-46AA-88AB-88CDA4B226E6}" dt="2024-10-01T01:14:42.888" v="1104" actId="14100"/>
          <ac:spMkLst>
            <pc:docMk/>
            <pc:sldMk cId="3460895394" sldId="410"/>
            <ac:spMk id="18" creationId="{1E24E394-39D4-D7E1-BB62-13053CD9439F}"/>
          </ac:spMkLst>
        </pc:spChg>
        <pc:spChg chg="add mod">
          <ac:chgData name="Jasmine Foley" userId="9be73aaf-dabe-43a2-b9cd-d5821ffaa04c" providerId="ADAL" clId="{D5CCE8B9-CDE7-46AA-88AB-88CDA4B226E6}" dt="2024-10-01T01:14:12.736" v="1048" actId="1076"/>
          <ac:spMkLst>
            <pc:docMk/>
            <pc:sldMk cId="3460895394" sldId="410"/>
            <ac:spMk id="19" creationId="{63C9B32B-0518-F893-68B1-D67EF66DA66A}"/>
          </ac:spMkLst>
        </pc:spChg>
        <pc:spChg chg="add mod">
          <ac:chgData name="Jasmine Foley" userId="9be73aaf-dabe-43a2-b9cd-d5821ffaa04c" providerId="ADAL" clId="{D5CCE8B9-CDE7-46AA-88AB-88CDA4B226E6}" dt="2024-10-01T01:14:31.865" v="1087" actId="14100"/>
          <ac:spMkLst>
            <pc:docMk/>
            <pc:sldMk cId="3460895394" sldId="410"/>
            <ac:spMk id="20" creationId="{BC76CC86-8526-F02F-21E2-720346BEE770}"/>
          </ac:spMkLst>
        </pc:spChg>
        <pc:picChg chg="del">
          <ac:chgData name="Jasmine Foley" userId="9be73aaf-dabe-43a2-b9cd-d5821ffaa04c" providerId="ADAL" clId="{D5CCE8B9-CDE7-46AA-88AB-88CDA4B226E6}" dt="2024-10-01T00:58:00.936" v="391" actId="478"/>
          <ac:picMkLst>
            <pc:docMk/>
            <pc:sldMk cId="3460895394" sldId="410"/>
            <ac:picMk id="4" creationId="{6B188A0E-7C66-875C-AF66-E4E3CB15C071}"/>
          </ac:picMkLst>
        </pc:picChg>
        <pc:picChg chg="add del mod">
          <ac:chgData name="Jasmine Foley" userId="9be73aaf-dabe-43a2-b9cd-d5821ffaa04c" providerId="ADAL" clId="{D5CCE8B9-CDE7-46AA-88AB-88CDA4B226E6}" dt="2024-10-01T00:59:45.469" v="411" actId="478"/>
          <ac:picMkLst>
            <pc:docMk/>
            <pc:sldMk cId="3460895394" sldId="410"/>
            <ac:picMk id="7" creationId="{4C4733ED-0B07-8C05-007F-8A98949DAE70}"/>
          </ac:picMkLst>
        </pc:picChg>
        <pc:picChg chg="del">
          <ac:chgData name="Jasmine Foley" userId="9be73aaf-dabe-43a2-b9cd-d5821ffaa04c" providerId="ADAL" clId="{D5CCE8B9-CDE7-46AA-88AB-88CDA4B226E6}" dt="2024-10-01T00:58:05.116" v="395" actId="478"/>
          <ac:picMkLst>
            <pc:docMk/>
            <pc:sldMk cId="3460895394" sldId="410"/>
            <ac:picMk id="8" creationId="{3AC1BC7B-E4D7-6FDC-3DA7-F1A133B97C1F}"/>
          </ac:picMkLst>
        </pc:picChg>
        <pc:picChg chg="mod">
          <ac:chgData name="Jasmine Foley" userId="9be73aaf-dabe-43a2-b9cd-d5821ffaa04c" providerId="ADAL" clId="{D5CCE8B9-CDE7-46AA-88AB-88CDA4B226E6}" dt="2024-10-01T01:13:47.177" v="1045" actId="1076"/>
          <ac:picMkLst>
            <pc:docMk/>
            <pc:sldMk cId="3460895394" sldId="410"/>
            <ac:picMk id="9" creationId="{52672770-F1F1-28C6-43D2-BC4EC57D4BB4}"/>
          </ac:picMkLst>
        </pc:picChg>
      </pc:sldChg>
      <pc:sldChg chg="addSp delSp modSp add mod ord">
        <pc:chgData name="Jasmine Foley" userId="9be73aaf-dabe-43a2-b9cd-d5821ffaa04c" providerId="ADAL" clId="{D5CCE8B9-CDE7-46AA-88AB-88CDA4B226E6}" dt="2024-10-01T01:35:06.665" v="1245" actId="20577"/>
        <pc:sldMkLst>
          <pc:docMk/>
          <pc:sldMk cId="2300136249" sldId="411"/>
        </pc:sldMkLst>
        <pc:spChg chg="mod">
          <ac:chgData name="Jasmine Foley" userId="9be73aaf-dabe-43a2-b9cd-d5821ffaa04c" providerId="ADAL" clId="{D5CCE8B9-CDE7-46AA-88AB-88CDA4B226E6}" dt="2024-10-01T01:35:06.665" v="1245" actId="20577"/>
          <ac:spMkLst>
            <pc:docMk/>
            <pc:sldMk cId="2300136249" sldId="411"/>
            <ac:spMk id="3" creationId="{EFD78716-BE91-35E4-A3F9-1374A770BF45}"/>
          </ac:spMkLst>
        </pc:spChg>
        <pc:spChg chg="mod">
          <ac:chgData name="Jasmine Foley" userId="9be73aaf-dabe-43a2-b9cd-d5821ffaa04c" providerId="ADAL" clId="{D5CCE8B9-CDE7-46AA-88AB-88CDA4B226E6}" dt="2024-10-01T01:34:55.701" v="1241" actId="1076"/>
          <ac:spMkLst>
            <pc:docMk/>
            <pc:sldMk cId="2300136249" sldId="411"/>
            <ac:spMk id="10" creationId="{439686BE-305B-8343-A686-A62BDB43F45A}"/>
          </ac:spMkLst>
        </pc:spChg>
        <pc:spChg chg="mod">
          <ac:chgData name="Jasmine Foley" userId="9be73aaf-dabe-43a2-b9cd-d5821ffaa04c" providerId="ADAL" clId="{D5CCE8B9-CDE7-46AA-88AB-88CDA4B226E6}" dt="2024-10-01T01:34:29.162" v="1235" actId="14100"/>
          <ac:spMkLst>
            <pc:docMk/>
            <pc:sldMk cId="2300136249" sldId="411"/>
            <ac:spMk id="14" creationId="{478DB40E-659D-86AB-2772-9C32660C6162}"/>
          </ac:spMkLst>
        </pc:spChg>
        <pc:picChg chg="add mod">
          <ac:chgData name="Jasmine Foley" userId="9be73aaf-dabe-43a2-b9cd-d5821ffaa04c" providerId="ADAL" clId="{D5CCE8B9-CDE7-46AA-88AB-88CDA4B226E6}" dt="2024-10-01T01:35:01.271" v="1243" actId="1076"/>
          <ac:picMkLst>
            <pc:docMk/>
            <pc:sldMk cId="2300136249" sldId="411"/>
            <ac:picMk id="2" creationId="{25236B07-B88E-72FE-8BD8-B03F0E84FA5D}"/>
          </ac:picMkLst>
        </pc:picChg>
        <pc:picChg chg="del">
          <ac:chgData name="Jasmine Foley" userId="9be73aaf-dabe-43a2-b9cd-d5821ffaa04c" providerId="ADAL" clId="{D5CCE8B9-CDE7-46AA-88AB-88CDA4B226E6}" dt="2024-10-01T01:34:33.011" v="1236" actId="478"/>
          <ac:picMkLst>
            <pc:docMk/>
            <pc:sldMk cId="2300136249" sldId="411"/>
            <ac:picMk id="4" creationId="{6B188A0E-7C66-875C-AF66-E4E3CB15C071}"/>
          </ac:picMkLst>
        </pc:picChg>
      </pc:sldChg>
      <pc:sldChg chg="modSp add mod ord">
        <pc:chgData name="Jasmine Foley" userId="9be73aaf-dabe-43a2-b9cd-d5821ffaa04c" providerId="ADAL" clId="{D5CCE8B9-CDE7-46AA-88AB-88CDA4B226E6}" dt="2024-10-01T01:35:42.974" v="1282" actId="5793"/>
        <pc:sldMkLst>
          <pc:docMk/>
          <pc:sldMk cId="2228230572" sldId="412"/>
        </pc:sldMkLst>
        <pc:spChg chg="mod">
          <ac:chgData name="Jasmine Foley" userId="9be73aaf-dabe-43a2-b9cd-d5821ffaa04c" providerId="ADAL" clId="{D5CCE8B9-CDE7-46AA-88AB-88CDA4B226E6}" dt="2024-10-01T01:35:42.974" v="1282" actId="5793"/>
          <ac:spMkLst>
            <pc:docMk/>
            <pc:sldMk cId="2228230572" sldId="412"/>
            <ac:spMk id="3" creationId="{EFD78716-BE91-35E4-A3F9-1374A770BF45}"/>
          </ac:spMkLst>
        </pc:spChg>
      </pc:sldChg>
      <pc:sldChg chg="addSp delSp modSp add del mod ord">
        <pc:chgData name="Jasmine Foley" userId="9be73aaf-dabe-43a2-b9cd-d5821ffaa04c" providerId="ADAL" clId="{D5CCE8B9-CDE7-46AA-88AB-88CDA4B226E6}" dt="2024-10-01T01:51:47.556" v="1476" actId="2696"/>
        <pc:sldMkLst>
          <pc:docMk/>
          <pc:sldMk cId="2631468424" sldId="413"/>
        </pc:sldMkLst>
        <pc:spChg chg="mod">
          <ac:chgData name="Jasmine Foley" userId="9be73aaf-dabe-43a2-b9cd-d5821ffaa04c" providerId="ADAL" clId="{D5CCE8B9-CDE7-46AA-88AB-88CDA4B226E6}" dt="2024-10-01T01:41:29.458" v="1411" actId="1076"/>
          <ac:spMkLst>
            <pc:docMk/>
            <pc:sldMk cId="2631468424" sldId="413"/>
            <ac:spMk id="3" creationId="{EFD78716-BE91-35E4-A3F9-1374A770BF45}"/>
          </ac:spMkLst>
        </pc:spChg>
        <pc:spChg chg="add del mod">
          <ac:chgData name="Jasmine Foley" userId="9be73aaf-dabe-43a2-b9cd-d5821ffaa04c" providerId="ADAL" clId="{D5CCE8B9-CDE7-46AA-88AB-88CDA4B226E6}" dt="2024-10-01T01:40:56.225" v="1346" actId="478"/>
          <ac:spMkLst>
            <pc:docMk/>
            <pc:sldMk cId="2631468424" sldId="413"/>
            <ac:spMk id="6" creationId="{FA89E73F-B874-1E2C-14D2-A6C016AA5A24}"/>
          </ac:spMkLst>
        </pc:spChg>
        <pc:spChg chg="add mod">
          <ac:chgData name="Jasmine Foley" userId="9be73aaf-dabe-43a2-b9cd-d5821ffaa04c" providerId="ADAL" clId="{D5CCE8B9-CDE7-46AA-88AB-88CDA4B226E6}" dt="2024-10-01T01:42:13.031" v="1437" actId="20577"/>
          <ac:spMkLst>
            <pc:docMk/>
            <pc:sldMk cId="2631468424" sldId="413"/>
            <ac:spMk id="7" creationId="{30407A1B-D652-CB62-E70B-997D9463EBDA}"/>
          </ac:spMkLst>
        </pc:spChg>
        <pc:spChg chg="del">
          <ac:chgData name="Jasmine Foley" userId="9be73aaf-dabe-43a2-b9cd-d5821ffaa04c" providerId="ADAL" clId="{D5CCE8B9-CDE7-46AA-88AB-88CDA4B226E6}" dt="2024-10-01T01:40:54.611" v="1345" actId="478"/>
          <ac:spMkLst>
            <pc:docMk/>
            <pc:sldMk cId="2631468424" sldId="413"/>
            <ac:spMk id="14" creationId="{478DB40E-659D-86AB-2772-9C32660C6162}"/>
          </ac:spMkLst>
        </pc:spChg>
        <pc:spChg chg="del mod">
          <ac:chgData name="Jasmine Foley" userId="9be73aaf-dabe-43a2-b9cd-d5821ffaa04c" providerId="ADAL" clId="{D5CCE8B9-CDE7-46AA-88AB-88CDA4B226E6}" dt="2024-10-01T01:42:00.918" v="1419" actId="478"/>
          <ac:spMkLst>
            <pc:docMk/>
            <pc:sldMk cId="2631468424" sldId="413"/>
            <ac:spMk id="16" creationId="{7DC84726-E64C-2C07-8964-97F2DBFBD288}"/>
          </ac:spMkLst>
        </pc:spChg>
        <pc:picChg chg="del">
          <ac:chgData name="Jasmine Foley" userId="9be73aaf-dabe-43a2-b9cd-d5821ffaa04c" providerId="ADAL" clId="{D5CCE8B9-CDE7-46AA-88AB-88CDA4B226E6}" dt="2024-10-01T01:40:21.224" v="1336" actId="478"/>
          <ac:picMkLst>
            <pc:docMk/>
            <pc:sldMk cId="2631468424" sldId="413"/>
            <ac:picMk id="2" creationId="{25236B07-B88E-72FE-8BD8-B03F0E84FA5D}"/>
          </ac:picMkLst>
        </pc:picChg>
        <pc:picChg chg="add mod">
          <ac:chgData name="Jasmine Foley" userId="9be73aaf-dabe-43a2-b9cd-d5821ffaa04c" providerId="ADAL" clId="{D5CCE8B9-CDE7-46AA-88AB-88CDA4B226E6}" dt="2024-10-01T01:42:29.527" v="1440" actId="1076"/>
          <ac:picMkLst>
            <pc:docMk/>
            <pc:sldMk cId="2631468424" sldId="413"/>
            <ac:picMk id="4" creationId="{280F9491-1035-2EDE-1460-2F3441B416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C5D96-CCCF-43DD-A1D0-61C397BC38C7}" type="datetimeFigureOut">
              <a:rPr lang="en-AU" smtClean="0"/>
              <a:t>1/10/2024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2075-9818-48CE-A09E-B58420BC50D4}" type="slidenum">
              <a:rPr lang="en-AU" smtClean="0"/>
              <a:t>‹#›</a:t>
            </a:fld>
            <a:endParaRPr lang="en-AU"/>
          </a:p>
        </p:txBody>
      </p:sp>
    </p:spTree>
    <p:extLst>
      <p:ext uri="{BB962C8B-B14F-4D97-AF65-F5344CB8AC3E}">
        <p14:creationId xmlns:p14="http://schemas.microsoft.com/office/powerpoint/2010/main" val="280910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get started on this module, I would like to quickly recap our group rules. So remember, we always respect our other group members experiences and perspectives, we maintain confidentiality and don’t share personal information outside the group, we participate and share and support each other in the discussions, and we must remember to keep our focus on hearing loss and not get lost going down tangents or sharing experiences that are not related to the content we need to cover. </a:t>
            </a:r>
          </a:p>
        </p:txBody>
      </p:sp>
      <p:sp>
        <p:nvSpPr>
          <p:cNvPr id="4" name="Slide Number Placeholder 3"/>
          <p:cNvSpPr>
            <a:spLocks noGrp="1"/>
          </p:cNvSpPr>
          <p:nvPr>
            <p:ph type="sldNum" sz="quarter" idx="5"/>
          </p:nvPr>
        </p:nvSpPr>
        <p:spPr/>
        <p:txBody>
          <a:bodyPr/>
          <a:lstStyle/>
          <a:p>
            <a:fld id="{A8272075-9818-48CE-A09E-B58420BC50D4}" type="slidenum">
              <a:rPr lang="en-AU" smtClean="0"/>
              <a:t>2</a:t>
            </a:fld>
            <a:endParaRPr lang="en-AU"/>
          </a:p>
        </p:txBody>
      </p:sp>
    </p:spTree>
    <p:extLst>
      <p:ext uri="{BB962C8B-B14F-4D97-AF65-F5344CB8AC3E}">
        <p14:creationId xmlns:p14="http://schemas.microsoft.com/office/powerpoint/2010/main" val="98513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a:t>[Title]</a:t>
            </a:r>
            <a:endParaRPr lang="en-AU"/>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621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2152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a:t>[Entity Name]</a:t>
            </a:r>
            <a:endParaRPr lang="en-AU"/>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5812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a:t>[Entity Name]</a:t>
            </a:r>
            <a:endParaRPr lang="en-AU"/>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082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a:t>[Entity Name]</a:t>
            </a:r>
            <a:endParaRPr lang="en-AU"/>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647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061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a:t>[Title]</a:t>
            </a:r>
            <a:endParaRPr lang="en-AU"/>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0065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7957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[Presentation Title] | [Date]</a:t>
            </a:r>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82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4636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581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3604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8515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2422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a:t>Click to edit Master title style</a:t>
            </a:r>
            <a:endParaRPr lang="en-AU"/>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a:t>[Entity Name]</a:t>
            </a:r>
            <a:endParaRPr lang="en-AU"/>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a:t>[Presentation Title] | [Date]</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919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878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447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8286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966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a:t>to edit Master title style</a:t>
            </a:r>
            <a:endParaRPr lang="en-AU"/>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766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a:t>[Entity Name]</a:t>
            </a:r>
            <a:endParaRPr lang="en-AU"/>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[Presentation Title] | [Date]</a:t>
            </a:r>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625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194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a:t>
            </a:r>
            <a:br>
              <a:rPr lang="en-AU" sz="1400">
                <a:solidFill>
                  <a:schemeClr val="bg1"/>
                </a:solidFill>
              </a:rPr>
            </a:br>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a:p>
            <a:r>
              <a:rPr lang="en-US" sz="1400">
                <a:solidFill>
                  <a:schemeClr val="bg1"/>
                </a:solidFill>
              </a:rPr>
              <a:t>Change text </a:t>
            </a:r>
            <a:r>
              <a:rPr lang="en-US" sz="1400" err="1">
                <a:solidFill>
                  <a:schemeClr val="bg1"/>
                </a:solidFill>
              </a:rPr>
              <a:t>colour</a:t>
            </a:r>
            <a:r>
              <a:rPr lang="en-US" sz="1400">
                <a:solidFill>
                  <a:schemeClr val="bg1"/>
                </a:solidFill>
              </a:rPr>
              <a:t> as necessary to suit the image</a:t>
            </a:r>
            <a:endParaRPr lang="en-AU" sz="140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461350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18492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4273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a:t> </a:t>
            </a:r>
            <a:endParaRPr lang="en-AU"/>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a:t>Fifth level</a:t>
            </a:r>
            <a:endParaRPr lang="en-AU"/>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[Presentation Title] | [Date]</a:t>
            </a:r>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226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a:t> </a:t>
            </a:r>
            <a:endParaRPr lang="en-AU"/>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2132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578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1360638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a:t>Click to edit </a:t>
            </a:r>
            <a:br>
              <a:rPr lang="en-US"/>
            </a:br>
            <a:r>
              <a:rPr lang="en-US"/>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467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a:t> Click icon to insert picture</a:t>
            </a:r>
          </a:p>
          <a:p>
            <a:endParaRPr lang="en-AU"/>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109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0632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9713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a:t>[Entity Name]</a:t>
            </a:r>
            <a:endParaRPr lang="en-AU"/>
          </a:p>
        </p:txBody>
      </p:sp>
    </p:spTree>
    <p:extLst>
      <p:ext uri="{BB962C8B-B14F-4D97-AF65-F5344CB8AC3E}">
        <p14:creationId xmlns:p14="http://schemas.microsoft.com/office/powerpoint/2010/main" val="978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1" name="TextBox 10">
            <a:extLst>
              <a:ext uri="{FF2B5EF4-FFF2-40B4-BE49-F238E27FC236}">
                <a16:creationId xmlns:a16="http://schemas.microsoft.com/office/drawing/2014/main" id="{7CCA4A0C-C5B9-45ED-9D64-B274EE980802}"/>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Tree>
    <p:extLst>
      <p:ext uri="{BB962C8B-B14F-4D97-AF65-F5344CB8AC3E}">
        <p14:creationId xmlns:p14="http://schemas.microsoft.com/office/powerpoint/2010/main" val="40688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422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[Presentation Title] | [Date]</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8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a:t>[Title]</a:t>
            </a:r>
            <a:endParaRPr lang="en-AU"/>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
        <p:nvSpPr>
          <p:cNvPr id="9" name="TextBox 8">
            <a:extLst>
              <a:ext uri="{FF2B5EF4-FFF2-40B4-BE49-F238E27FC236}">
                <a16:creationId xmlns:a16="http://schemas.microsoft.com/office/drawing/2014/main" id="{CB7DFD9D-2931-49B5-A376-9D4B93C4960C}"/>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Tree>
    <p:extLst>
      <p:ext uri="{BB962C8B-B14F-4D97-AF65-F5344CB8AC3E}">
        <p14:creationId xmlns:p14="http://schemas.microsoft.com/office/powerpoint/2010/main" val="11954154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a:xfrm>
            <a:off x="3615966" y="1107584"/>
            <a:ext cx="4951113" cy="1296144"/>
          </a:xfrm>
        </p:spPr>
        <p:txBody>
          <a:bodyPr/>
          <a:lstStyle/>
          <a:p>
            <a:r>
              <a:rPr lang="en-AU" dirty="0"/>
              <a:t>ACE Your Hearing</a:t>
            </a:r>
          </a:p>
        </p:txBody>
      </p:sp>
      <p:sp>
        <p:nvSpPr>
          <p:cNvPr id="5" name="Text Placeholder 4">
            <a:extLst>
              <a:ext uri="{FF2B5EF4-FFF2-40B4-BE49-F238E27FC236}">
                <a16:creationId xmlns:a16="http://schemas.microsoft.com/office/drawing/2014/main" id="{97AB2E9E-D4CE-FED2-530D-9771CD022C4A}"/>
              </a:ext>
            </a:extLst>
          </p:cNvPr>
          <p:cNvSpPr>
            <a:spLocks noGrp="1"/>
          </p:cNvSpPr>
          <p:nvPr>
            <p:ph type="body" sz="quarter" idx="10"/>
          </p:nvPr>
        </p:nvSpPr>
        <p:spPr>
          <a:xfrm>
            <a:off x="2022175" y="3429000"/>
            <a:ext cx="8138694" cy="1455029"/>
          </a:xfrm>
        </p:spPr>
        <p:txBody>
          <a:bodyPr/>
          <a:lstStyle/>
          <a:p>
            <a:r>
              <a:rPr lang="en-AU" dirty="0"/>
              <a:t>Core Module 2: Introduction to Common Challenging Environments for People with Hearing Loss</a:t>
            </a:r>
          </a:p>
        </p:txBody>
      </p:sp>
    </p:spTree>
    <p:extLst>
      <p:ext uri="{BB962C8B-B14F-4D97-AF65-F5344CB8AC3E}">
        <p14:creationId xmlns:p14="http://schemas.microsoft.com/office/powerpoint/2010/main" val="12656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181521" y="228785"/>
            <a:ext cx="3885382" cy="426091"/>
          </a:xfrm>
        </p:spPr>
        <p:txBody>
          <a:bodyPr>
            <a:noAutofit/>
          </a:bodyPr>
          <a:lstStyle/>
          <a:p>
            <a:r>
              <a:rPr lang="en-AU" sz="2000" b="1"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Scenario 2: A busy café  </a:t>
            </a:r>
            <a:br>
              <a:rPr lang="en-AU"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AU" sz="2000" dirty="0">
              <a:solidFill>
                <a:schemeClr val="bg1"/>
              </a:solidFill>
            </a:endParaRPr>
          </a:p>
        </p:txBody>
      </p:sp>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2"/>
          <a:stretch>
            <a:fillRect/>
          </a:stretch>
        </p:blipFill>
        <p:spPr>
          <a:xfrm>
            <a:off x="104504" y="1132115"/>
            <a:ext cx="3882242" cy="5148304"/>
          </a:xfrm>
          <a:prstGeom prst="rect">
            <a:avLst/>
          </a:prstGeom>
        </p:spPr>
      </p:pic>
      <p:sp>
        <p:nvSpPr>
          <p:cNvPr id="16" name="TextBox 15">
            <a:extLst>
              <a:ext uri="{FF2B5EF4-FFF2-40B4-BE49-F238E27FC236}">
                <a16:creationId xmlns:a16="http://schemas.microsoft.com/office/drawing/2014/main" id="{26F225CC-907D-6609-77D3-869B064F33CE}"/>
              </a:ext>
            </a:extLst>
          </p:cNvPr>
          <p:cNvSpPr txBox="1"/>
          <p:nvPr/>
        </p:nvSpPr>
        <p:spPr>
          <a:xfrm>
            <a:off x="4397829" y="983464"/>
            <a:ext cx="7794171" cy="3970318"/>
          </a:xfrm>
          <a:prstGeom prst="rect">
            <a:avLst/>
          </a:prstGeom>
          <a:noFill/>
        </p:spPr>
        <p:txBody>
          <a:bodyPr wrap="square" rtlCol="0">
            <a:spAutoFit/>
          </a:bodyPr>
          <a:lstStyle/>
          <a:p>
            <a:r>
              <a:rPr lang="en-AU" b="1" i="1" dirty="0"/>
              <a:t>After 5 minutes: </a:t>
            </a:r>
          </a:p>
          <a:p>
            <a:endParaRPr lang="en-AU" dirty="0"/>
          </a:p>
          <a:p>
            <a:pPr marL="342900" indent="-342900">
              <a:buFont typeface="+mj-lt"/>
              <a:buAutoNum type="arabicPeriod"/>
            </a:pPr>
            <a:r>
              <a:rPr lang="en-AU" dirty="0"/>
              <a:t>Briefly detail the </a:t>
            </a:r>
            <a:r>
              <a:rPr lang="en-AU" i="1" u="sng" dirty="0"/>
              <a:t>setting</a:t>
            </a:r>
            <a:r>
              <a:rPr lang="en-AU" dirty="0"/>
              <a:t>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problem</a:t>
            </a:r>
            <a:r>
              <a:rPr lang="en-AU" dirty="0"/>
              <a:t> each until all identified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option</a:t>
            </a:r>
            <a:r>
              <a:rPr lang="en-AU" dirty="0"/>
              <a:t> each to solve one of the problems until all identified</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way to </a:t>
            </a:r>
            <a:r>
              <a:rPr lang="en-AU" i="1" u="sng" dirty="0"/>
              <a:t>test</a:t>
            </a:r>
            <a:r>
              <a:rPr lang="en-AU" dirty="0"/>
              <a:t> and understand how or if the options identified would solve the problem</a:t>
            </a:r>
          </a:p>
          <a:p>
            <a:pPr marL="342900" indent="-342900">
              <a:buFont typeface="+mj-lt"/>
              <a:buAutoNum type="arabicPeriod"/>
            </a:pPr>
            <a:endParaRPr lang="en-AU" dirty="0"/>
          </a:p>
          <a:p>
            <a:pPr marL="285750" indent="-285750">
              <a:buFont typeface="Arial" panose="020B0604020202020204" pitchFamily="34" charset="0"/>
              <a:buChar char="•"/>
            </a:pPr>
            <a:endParaRPr lang="en-AU" dirty="0"/>
          </a:p>
        </p:txBody>
      </p:sp>
      <p:sp>
        <p:nvSpPr>
          <p:cNvPr id="17" name="Arrow: Right 16">
            <a:extLst>
              <a:ext uri="{FF2B5EF4-FFF2-40B4-BE49-F238E27FC236}">
                <a16:creationId xmlns:a16="http://schemas.microsoft.com/office/drawing/2014/main" id="{88D55416-6B1B-92BF-8CCB-44B26D7D06E8}"/>
              </a:ext>
            </a:extLst>
          </p:cNvPr>
          <p:cNvSpPr/>
          <p:nvPr/>
        </p:nvSpPr>
        <p:spPr>
          <a:xfrm>
            <a:off x="5488178" y="5058787"/>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E24E394-39D4-D7E1-BB62-13053CD9439F}"/>
              </a:ext>
            </a:extLst>
          </p:cNvPr>
          <p:cNvSpPr txBox="1"/>
          <p:nvPr/>
        </p:nvSpPr>
        <p:spPr>
          <a:xfrm>
            <a:off x="6507084" y="4953782"/>
            <a:ext cx="5293030" cy="369332"/>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19" name="Arrow: Right 18">
            <a:extLst>
              <a:ext uri="{FF2B5EF4-FFF2-40B4-BE49-F238E27FC236}">
                <a16:creationId xmlns:a16="http://schemas.microsoft.com/office/drawing/2014/main" id="{63C9B32B-0518-F893-68B1-D67EF66DA66A}"/>
              </a:ext>
            </a:extLst>
          </p:cNvPr>
          <p:cNvSpPr/>
          <p:nvPr/>
        </p:nvSpPr>
        <p:spPr>
          <a:xfrm>
            <a:off x="5488178" y="5704808"/>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C76CC86-8526-F02F-21E2-720346BEE770}"/>
              </a:ext>
            </a:extLst>
          </p:cNvPr>
          <p:cNvSpPr txBox="1"/>
          <p:nvPr/>
        </p:nvSpPr>
        <p:spPr>
          <a:xfrm>
            <a:off x="6507084" y="5599803"/>
            <a:ext cx="4989516" cy="369332"/>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222823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88798" y="842901"/>
            <a:ext cx="10318242" cy="1499704"/>
          </a:xfrm>
        </p:spPr>
        <p:txBody>
          <a:bodyPr vert="horz" lIns="0" tIns="0" rIns="0" bIns="0" rtlCol="0" anchor="t">
            <a:normAutofit fontScale="92500"/>
          </a:bodyPr>
          <a:lstStyle/>
          <a:p>
            <a:pPr>
              <a:lnSpc>
                <a:spcPct val="150000"/>
              </a:lnSpc>
              <a:spcBef>
                <a:spcPts val="1200"/>
              </a:spcBef>
              <a:spcAft>
                <a:spcPts val="1200"/>
              </a:spcAft>
            </a:pP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Turn to page 28 of your workbooks. Write some ideas and thoughts in the space provided for the three activity questions that accompany the </a:t>
            </a:r>
            <a:r>
              <a:rPr lang="en-AU" sz="2000" b="1" kern="1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café s</a:t>
            </a: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cenario. In a few minutes we will discuss these as a group.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b="1" dirty="0">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2CE4512-A57A-E9BD-9E03-369409BDB003}"/>
              </a:ext>
            </a:extLst>
          </p:cNvPr>
          <p:cNvSpPr>
            <a:spLocks noGrp="1"/>
          </p:cNvSpPr>
          <p:nvPr>
            <p:ph type="title"/>
          </p:nvPr>
        </p:nvSpPr>
        <p:spPr>
          <a:xfrm>
            <a:off x="288798" y="31052"/>
            <a:ext cx="10801350" cy="469056"/>
          </a:xfrm>
        </p:spPr>
        <p:txBody>
          <a:bodyPr/>
          <a:lstStyle/>
          <a:p>
            <a:r>
              <a:rPr lang="en-AU" dirty="0">
                <a:solidFill>
                  <a:schemeClr val="bg1"/>
                </a:solidFill>
              </a:rPr>
              <a:t>Scenario 2: A busy cafe</a:t>
            </a:r>
          </a:p>
        </p:txBody>
      </p:sp>
      <p:sp>
        <p:nvSpPr>
          <p:cNvPr id="4" name="TextBox 3">
            <a:extLst>
              <a:ext uri="{FF2B5EF4-FFF2-40B4-BE49-F238E27FC236}">
                <a16:creationId xmlns:a16="http://schemas.microsoft.com/office/drawing/2014/main" id="{F16666DA-64F1-6FC8-F0D6-432286221D2A}"/>
              </a:ext>
            </a:extLst>
          </p:cNvPr>
          <p:cNvSpPr txBox="1"/>
          <p:nvPr/>
        </p:nvSpPr>
        <p:spPr>
          <a:xfrm>
            <a:off x="6080019" y="2154525"/>
            <a:ext cx="5823183" cy="3890745"/>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GB" sz="1400" b="1" u="sng" kern="100" dirty="0">
                <a:effectLst/>
                <a:latin typeface="Calibri" panose="020F0502020204030204" pitchFamily="34" charset="0"/>
                <a:ea typeface="Calibri" panose="020F0502020204030204" pitchFamily="34" charset="0"/>
                <a:cs typeface="Times New Roman" panose="02020603050405020304" pitchFamily="18" charset="0"/>
              </a:rPr>
              <a:t>Family and friends' workbooks:</a:t>
            </a:r>
          </a:p>
          <a:p>
            <a:pPr>
              <a:lnSpc>
                <a:spcPct val="150000"/>
              </a:lnSpc>
              <a:spcBef>
                <a:spcPts val="1200"/>
              </a:spcBef>
              <a:spcAft>
                <a:spcPts val="12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Activity 1: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What could you do in this scenario to help? Think about whether or not the person with hearing loss would like you to intervene?</a:t>
            </a:r>
          </a:p>
          <a:p>
            <a:pPr>
              <a:lnSpc>
                <a:spcPct val="150000"/>
              </a:lnSpc>
              <a:spcBef>
                <a:spcPts val="1200"/>
              </a:spcBef>
              <a:spcAft>
                <a:spcPts val="12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Activity 2: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Has your family member or friend with a hearing loss been in a similar situation before? How do you think they felt at that time? </a:t>
            </a:r>
          </a:p>
          <a:p>
            <a:pPr>
              <a:lnSpc>
                <a:spcPct val="150000"/>
              </a:lnSpc>
              <a:spcBef>
                <a:spcPts val="1200"/>
              </a:spcBef>
              <a:spcAft>
                <a:spcPts val="12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Activity 3: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Some people with hearing loss struggle in noisy environments so much that they stop wanting to go to certain places like café’s and restaurants. What social and emotional difficulties might they experience if they stop attending these kinds of events with family and friends?</a:t>
            </a:r>
          </a:p>
        </p:txBody>
      </p:sp>
      <p:sp>
        <p:nvSpPr>
          <p:cNvPr id="8" name="TextBox 7">
            <a:extLst>
              <a:ext uri="{FF2B5EF4-FFF2-40B4-BE49-F238E27FC236}">
                <a16:creationId xmlns:a16="http://schemas.microsoft.com/office/drawing/2014/main" id="{28C632CE-A28C-C39E-C932-8AE4B0455D58}"/>
              </a:ext>
            </a:extLst>
          </p:cNvPr>
          <p:cNvSpPr txBox="1"/>
          <p:nvPr/>
        </p:nvSpPr>
        <p:spPr>
          <a:xfrm>
            <a:off x="297017" y="2154525"/>
            <a:ext cx="5150902" cy="4537076"/>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AU" sz="1400" b="1" u="sng" kern="100" dirty="0">
                <a:effectLst/>
                <a:latin typeface="Calibri" panose="020F0502020204030204" pitchFamily="34" charset="0"/>
                <a:ea typeface="Calibri" panose="020F0502020204030204" pitchFamily="34" charset="0"/>
                <a:cs typeface="Times New Roman" panose="02020603050405020304" pitchFamily="18" charset="0"/>
              </a:rPr>
              <a:t>People with hearing loss workbooks:</a:t>
            </a:r>
          </a:p>
          <a:p>
            <a:pPr>
              <a:lnSpc>
                <a:spcPct val="150000"/>
              </a:lnSpc>
              <a:spcBef>
                <a:spcPts val="1200"/>
              </a:spcBef>
              <a:spcAft>
                <a:spcPts val="1200"/>
              </a:spcAft>
            </a:pPr>
            <a:r>
              <a:rPr lang="en-AU" sz="1400"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 If you were at this café with a family member or friend, would you like them to help you in this scenario? Would you like them to intervene or not? </a:t>
            </a:r>
          </a:p>
          <a:p>
            <a:pPr>
              <a:lnSpc>
                <a:spcPct val="150000"/>
              </a:lnSpc>
              <a:spcBef>
                <a:spcPts val="1200"/>
              </a:spcBef>
              <a:spcAft>
                <a:spcPts val="1200"/>
              </a:spcAft>
            </a:pPr>
            <a:r>
              <a:rPr lang="en-AU" sz="1400" b="1" kern="100" dirty="0">
                <a:effectLst/>
                <a:latin typeface="Calibri" panose="020F0502020204030204" pitchFamily="34" charset="0"/>
                <a:ea typeface="Calibri" panose="020F0502020204030204" pitchFamily="34" charset="0"/>
                <a:cs typeface="Times New Roman" panose="02020603050405020304" pitchFamily="18" charset="0"/>
              </a:rPr>
              <a:t>Activity 2:</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 Have you been in a similar situation before? How did you feel in that situation?</a:t>
            </a:r>
          </a:p>
          <a:p>
            <a:pPr>
              <a:lnSpc>
                <a:spcPct val="150000"/>
              </a:lnSpc>
              <a:spcBef>
                <a:spcPts val="1200"/>
              </a:spcBef>
              <a:spcAft>
                <a:spcPts val="1200"/>
              </a:spcAft>
            </a:pPr>
            <a:r>
              <a:rPr lang="en-AU" sz="1400" b="1" kern="100" dirty="0">
                <a:effectLst/>
                <a:latin typeface="Calibri" panose="020F0502020204030204" pitchFamily="34" charset="0"/>
                <a:ea typeface="Calibri" panose="020F0502020204030204" pitchFamily="34" charset="0"/>
                <a:cs typeface="Times New Roman" panose="02020603050405020304" pitchFamily="18" charset="0"/>
              </a:rPr>
              <a:t>Activity 3:</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 Some people with hearing loss struggle in noisy environments so much that they stop wanting to go to certain places like café’s and restaurants. What social and emotional difficulties might they experience if they stop attending these kinds of events with family and friends?</a:t>
            </a:r>
          </a:p>
        </p:txBody>
      </p:sp>
    </p:spTree>
    <p:extLst>
      <p:ext uri="{BB962C8B-B14F-4D97-AF65-F5344CB8AC3E}">
        <p14:creationId xmlns:p14="http://schemas.microsoft.com/office/powerpoint/2010/main" val="13552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99592" y="1744339"/>
            <a:ext cx="5591879" cy="4063584"/>
          </a:xfrm>
        </p:spPr>
        <p:txBody>
          <a:bodyPr vert="horz" lIns="0" tIns="0" rIns="0" bIns="0" rtlCol="0" anchor="t">
            <a:normAutofit/>
          </a:bodyPr>
          <a:lstStyle/>
          <a:p>
            <a:pPr marL="285750" indent="-285750">
              <a:buFont typeface="Arial" panose="020B0604020202020204" pitchFamily="34" charset="0"/>
              <a:buChar char="•"/>
            </a:pPr>
            <a:r>
              <a:rPr lang="en-GB" sz="1600" dirty="0">
                <a:cs typeface="Arial"/>
              </a:rPr>
              <a:t>Page 29 of your workbooks</a:t>
            </a:r>
          </a:p>
          <a:p>
            <a:pPr marL="285750" indent="-285750">
              <a:buFont typeface="Arial" panose="020B0604020202020204" pitchFamily="34" charset="0"/>
              <a:buChar char="•"/>
            </a:pPr>
            <a:endParaRPr lang="en-GB" sz="1600" dirty="0">
              <a:cs typeface="Arial"/>
            </a:endParaRPr>
          </a:p>
          <a:p>
            <a:pPr marL="285750" indent="-285750">
              <a:buFont typeface="Arial" panose="020B0604020202020204" pitchFamily="34" charset="0"/>
              <a:buChar char="•"/>
            </a:pPr>
            <a:r>
              <a:rPr lang="en-GB" sz="1600" dirty="0">
                <a:cs typeface="Arial"/>
              </a:rPr>
              <a:t>Many people with hearing difficulties rely on lip reading and other visual clues, like facial expressions. </a:t>
            </a:r>
          </a:p>
          <a:p>
            <a:endParaRPr lang="en-GB" sz="1600" dirty="0">
              <a:cs typeface="Arial"/>
            </a:endParaRPr>
          </a:p>
          <a:p>
            <a:pPr marL="285750" indent="-285750">
              <a:buFont typeface="Arial" panose="020B0604020202020204" pitchFamily="34" charset="0"/>
              <a:buChar char="•"/>
            </a:pPr>
            <a:r>
              <a:rPr lang="en-GB" sz="1600" dirty="0">
                <a:cs typeface="Arial"/>
              </a:rPr>
              <a:t>Visual orientation to the communication partner is very important</a:t>
            </a:r>
            <a:endParaRPr lang="en-AU" sz="1600" dirty="0">
              <a:cs typeface="Arial"/>
            </a:endParaRPr>
          </a:p>
          <a:p>
            <a:endParaRPr lang="en-AU" sz="1600" dirty="0">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E4C69B8-8587-B044-FEB0-6492BC7A5229}"/>
              </a:ext>
            </a:extLst>
          </p:cNvPr>
          <p:cNvSpPr>
            <a:spLocks noGrp="1"/>
          </p:cNvSpPr>
          <p:nvPr>
            <p:ph type="title"/>
          </p:nvPr>
        </p:nvSpPr>
        <p:spPr>
          <a:xfrm>
            <a:off x="181521" y="861147"/>
            <a:ext cx="10801350" cy="469056"/>
          </a:xfrm>
        </p:spPr>
        <p:txBody>
          <a:bodyPr/>
          <a:lstStyle/>
          <a:p>
            <a:r>
              <a:rPr lang="en-AU" dirty="0"/>
              <a:t>Lip reading and visual distractions</a:t>
            </a:r>
          </a:p>
        </p:txBody>
      </p:sp>
      <p:pic>
        <p:nvPicPr>
          <p:cNvPr id="4" name="Picture 3">
            <a:extLst>
              <a:ext uri="{FF2B5EF4-FFF2-40B4-BE49-F238E27FC236}">
                <a16:creationId xmlns:a16="http://schemas.microsoft.com/office/drawing/2014/main" id="{F2456AC4-EA05-1F74-FE4E-23F1A9204911}"/>
              </a:ext>
            </a:extLst>
          </p:cNvPr>
          <p:cNvPicPr>
            <a:picLocks noChangeAspect="1"/>
          </p:cNvPicPr>
          <p:nvPr/>
        </p:nvPicPr>
        <p:blipFill rotWithShape="1">
          <a:blip r:embed="rId2"/>
          <a:srcRect b="62946"/>
          <a:stretch/>
        </p:blipFill>
        <p:spPr>
          <a:xfrm>
            <a:off x="210298" y="4218209"/>
            <a:ext cx="5770466" cy="2541181"/>
          </a:xfrm>
          <a:prstGeom prst="rect">
            <a:avLst/>
          </a:prstGeom>
        </p:spPr>
      </p:pic>
      <p:pic>
        <p:nvPicPr>
          <p:cNvPr id="5" name="Picture 4">
            <a:extLst>
              <a:ext uri="{FF2B5EF4-FFF2-40B4-BE49-F238E27FC236}">
                <a16:creationId xmlns:a16="http://schemas.microsoft.com/office/drawing/2014/main" id="{C2E19687-F4BB-52EB-C934-8FF75AF1EF8B}"/>
              </a:ext>
            </a:extLst>
          </p:cNvPr>
          <p:cNvPicPr>
            <a:picLocks noChangeAspect="1"/>
          </p:cNvPicPr>
          <p:nvPr/>
        </p:nvPicPr>
        <p:blipFill rotWithShape="1">
          <a:blip r:embed="rId2"/>
          <a:srcRect t="38139"/>
          <a:stretch/>
        </p:blipFill>
        <p:spPr>
          <a:xfrm>
            <a:off x="6300531" y="1897860"/>
            <a:ext cx="5770466" cy="4242391"/>
          </a:xfrm>
          <a:prstGeom prst="rect">
            <a:avLst/>
          </a:prstGeom>
          <a:ln>
            <a:solidFill>
              <a:schemeClr val="tx1"/>
            </a:solidFill>
          </a:ln>
        </p:spPr>
      </p:pic>
    </p:spTree>
    <p:extLst>
      <p:ext uri="{BB962C8B-B14F-4D97-AF65-F5344CB8AC3E}">
        <p14:creationId xmlns:p14="http://schemas.microsoft.com/office/powerpoint/2010/main" val="40907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30407A1B-D652-CB62-E70B-997D9463EBDA}"/>
              </a:ext>
            </a:extLst>
          </p:cNvPr>
          <p:cNvSpPr txBox="1"/>
          <p:nvPr/>
        </p:nvSpPr>
        <p:spPr>
          <a:xfrm>
            <a:off x="513806" y="2210863"/>
            <a:ext cx="6096000" cy="3416320"/>
          </a:xfrm>
          <a:prstGeom prst="rect">
            <a:avLst/>
          </a:prstGeom>
          <a:noFill/>
        </p:spPr>
        <p:txBody>
          <a:bodyPr wrap="square">
            <a:spAutoFit/>
          </a:bodyPr>
          <a:lstStyle/>
          <a:p>
            <a:r>
              <a:rPr lang="en-GB" b="1" dirty="0"/>
              <a:t>Activity 1: </a:t>
            </a:r>
          </a:p>
          <a:p>
            <a:endParaRPr lang="en-GB" dirty="0"/>
          </a:p>
          <a:p>
            <a:r>
              <a:rPr lang="en-GB" dirty="0"/>
              <a:t>Look at </a:t>
            </a:r>
            <a:r>
              <a:rPr lang="en-GB" b="1" i="1" dirty="0"/>
              <a:t>Person A</a:t>
            </a:r>
            <a:r>
              <a:rPr lang="en-GB" dirty="0"/>
              <a:t> and </a:t>
            </a:r>
            <a:r>
              <a:rPr lang="en-GB" b="1" i="1" dirty="0"/>
              <a:t>Person B</a:t>
            </a:r>
            <a:r>
              <a:rPr lang="en-GB" dirty="0"/>
              <a:t>. Which person would have the greatest trouble seeing other members of the tables’ facial expressions and lip movements?  </a:t>
            </a:r>
          </a:p>
          <a:p>
            <a:endParaRPr lang="en-GB" dirty="0"/>
          </a:p>
          <a:p>
            <a:endParaRPr lang="en-GB" dirty="0"/>
          </a:p>
          <a:p>
            <a:r>
              <a:rPr lang="en-GB" i="1" dirty="0"/>
              <a:t>Circle your answer:          Person A        or       Person B</a:t>
            </a:r>
          </a:p>
          <a:p>
            <a:endParaRPr lang="en-GB" dirty="0"/>
          </a:p>
          <a:p>
            <a:endParaRPr lang="en-GB" dirty="0"/>
          </a:p>
          <a:p>
            <a:r>
              <a:rPr lang="en-GB" dirty="0"/>
              <a:t>Discuss with your group why you think that person would have more trouble. </a:t>
            </a:r>
            <a:endParaRPr lang="en-AU" dirty="0"/>
          </a:p>
        </p:txBody>
      </p:sp>
      <p:sp>
        <p:nvSpPr>
          <p:cNvPr id="10" name="Title 2">
            <a:extLst>
              <a:ext uri="{FF2B5EF4-FFF2-40B4-BE49-F238E27FC236}">
                <a16:creationId xmlns:a16="http://schemas.microsoft.com/office/drawing/2014/main" id="{F0B623AC-3D40-A7B2-26ED-C16703076994}"/>
              </a:ext>
            </a:extLst>
          </p:cNvPr>
          <p:cNvSpPr txBox="1">
            <a:spLocks/>
          </p:cNvSpPr>
          <p:nvPr/>
        </p:nvSpPr>
        <p:spPr>
          <a:xfrm>
            <a:off x="590823" y="1294770"/>
            <a:ext cx="4878160" cy="42609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a:lstStyle>
          <a:p>
            <a:pPr algn="ctr"/>
            <a:r>
              <a:rPr lang="en-AU" sz="2400" b="1" kern="100" dirty="0">
                <a:latin typeface="Calibri" panose="020F0502020204030204" pitchFamily="34" charset="0"/>
                <a:ea typeface="Times New Roman" panose="02020603050405020304" pitchFamily="18" charset="0"/>
                <a:cs typeface="Times New Roman" panose="02020603050405020304" pitchFamily="18" charset="0"/>
              </a:rPr>
              <a:t>Scenario 3: Lighting distractions around the dinner table</a:t>
            </a:r>
            <a:br>
              <a:rPr lang="en-AU" sz="2400" kern="100" dirty="0">
                <a:latin typeface="Calibri" panose="020F0502020204030204" pitchFamily="34" charset="0"/>
                <a:ea typeface="Calibri" panose="020F0502020204030204" pitchFamily="34" charset="0"/>
                <a:cs typeface="Times New Roman" panose="02020603050405020304" pitchFamily="18" charset="0"/>
              </a:rPr>
            </a:br>
            <a:endParaRPr lang="en-AU" sz="2400" dirty="0"/>
          </a:p>
        </p:txBody>
      </p:sp>
      <p:pic>
        <p:nvPicPr>
          <p:cNvPr id="2" name="Picture 1">
            <a:extLst>
              <a:ext uri="{FF2B5EF4-FFF2-40B4-BE49-F238E27FC236}">
                <a16:creationId xmlns:a16="http://schemas.microsoft.com/office/drawing/2014/main" id="{B3BA85D2-8E06-DA58-200F-E9CA326E7658}"/>
              </a:ext>
            </a:extLst>
          </p:cNvPr>
          <p:cNvPicPr>
            <a:picLocks noChangeAspect="1"/>
          </p:cNvPicPr>
          <p:nvPr/>
        </p:nvPicPr>
        <p:blipFill>
          <a:blip r:embed="rId2"/>
          <a:stretch>
            <a:fillRect/>
          </a:stretch>
        </p:blipFill>
        <p:spPr>
          <a:xfrm>
            <a:off x="6888961" y="1005118"/>
            <a:ext cx="5303039" cy="5131280"/>
          </a:xfrm>
          <a:prstGeom prst="rect">
            <a:avLst/>
          </a:prstGeom>
        </p:spPr>
      </p:pic>
    </p:spTree>
    <p:extLst>
      <p:ext uri="{BB962C8B-B14F-4D97-AF65-F5344CB8AC3E}">
        <p14:creationId xmlns:p14="http://schemas.microsoft.com/office/powerpoint/2010/main" val="31583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CAC9776A-0B02-DC88-CE72-C5A2C591E706}"/>
              </a:ext>
            </a:extLst>
          </p:cNvPr>
          <p:cNvSpPr txBox="1"/>
          <p:nvPr/>
        </p:nvSpPr>
        <p:spPr>
          <a:xfrm>
            <a:off x="6806708" y="2575339"/>
            <a:ext cx="4545876" cy="1477328"/>
          </a:xfrm>
          <a:prstGeom prst="rect">
            <a:avLst/>
          </a:prstGeom>
          <a:noFill/>
        </p:spPr>
        <p:txBody>
          <a:bodyPr wrap="square">
            <a:spAutoFit/>
          </a:bodyPr>
          <a:lstStyle/>
          <a:p>
            <a:r>
              <a:rPr lang="en-GB" b="1" i="1" dirty="0"/>
              <a:t>Activity: </a:t>
            </a:r>
            <a:r>
              <a:rPr lang="en-GB" dirty="0"/>
              <a:t>Which table do you think might be the noisiest to sit at? Why? </a:t>
            </a:r>
          </a:p>
          <a:p>
            <a:endParaRPr lang="en-GB" dirty="0"/>
          </a:p>
          <a:p>
            <a:r>
              <a:rPr lang="en-GB" dirty="0"/>
              <a:t>Write down some notes in your workbook and then discuss with your group.</a:t>
            </a:r>
            <a:endParaRPr lang="en-AU" dirty="0"/>
          </a:p>
        </p:txBody>
      </p:sp>
      <p:sp>
        <p:nvSpPr>
          <p:cNvPr id="10" name="Title 6">
            <a:extLst>
              <a:ext uri="{FF2B5EF4-FFF2-40B4-BE49-F238E27FC236}">
                <a16:creationId xmlns:a16="http://schemas.microsoft.com/office/drawing/2014/main" id="{923F7A15-3A3D-5D6D-3520-04F247C6B176}"/>
              </a:ext>
            </a:extLst>
          </p:cNvPr>
          <p:cNvSpPr>
            <a:spLocks noGrp="1"/>
          </p:cNvSpPr>
          <p:nvPr>
            <p:ph type="title"/>
          </p:nvPr>
        </p:nvSpPr>
        <p:spPr>
          <a:xfrm>
            <a:off x="256311" y="67131"/>
            <a:ext cx="4176433" cy="486985"/>
          </a:xfrm>
        </p:spPr>
        <p:txBody>
          <a:bodyPr/>
          <a:lstStyle/>
          <a:p>
            <a:r>
              <a:rPr lang="en-AU" dirty="0">
                <a:solidFill>
                  <a:srgbClr val="FFFFFF"/>
                </a:solidFill>
                <a:cs typeface="Arial"/>
              </a:rPr>
              <a:t>Bonus activity</a:t>
            </a:r>
            <a:endParaRPr lang="en-AU" dirty="0">
              <a:solidFill>
                <a:srgbClr val="FFFFFF"/>
              </a:solidFill>
            </a:endParaRPr>
          </a:p>
        </p:txBody>
      </p:sp>
      <p:pic>
        <p:nvPicPr>
          <p:cNvPr id="2" name="Picture 1">
            <a:extLst>
              <a:ext uri="{FF2B5EF4-FFF2-40B4-BE49-F238E27FC236}">
                <a16:creationId xmlns:a16="http://schemas.microsoft.com/office/drawing/2014/main" id="{2270BAD1-C63A-6D77-CC59-6FFFEB5927BE}"/>
              </a:ext>
            </a:extLst>
          </p:cNvPr>
          <p:cNvPicPr>
            <a:picLocks noChangeAspect="1"/>
          </p:cNvPicPr>
          <p:nvPr/>
        </p:nvPicPr>
        <p:blipFill>
          <a:blip r:embed="rId2"/>
          <a:stretch>
            <a:fillRect/>
          </a:stretch>
        </p:blipFill>
        <p:spPr>
          <a:xfrm>
            <a:off x="114529" y="1036320"/>
            <a:ext cx="6155643" cy="5244977"/>
          </a:xfrm>
          <a:prstGeom prst="rect">
            <a:avLst/>
          </a:prstGeom>
        </p:spPr>
      </p:pic>
    </p:spTree>
    <p:extLst>
      <p:ext uri="{BB962C8B-B14F-4D97-AF65-F5344CB8AC3E}">
        <p14:creationId xmlns:p14="http://schemas.microsoft.com/office/powerpoint/2010/main" val="304961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092328-126E-27B7-B2F2-9D2F4188998D}"/>
              </a:ext>
            </a:extLst>
          </p:cNvPr>
          <p:cNvSpPr>
            <a:spLocks noGrp="1"/>
          </p:cNvSpPr>
          <p:nvPr>
            <p:ph type="sldNum" sz="quarter" idx="18"/>
          </p:nvPr>
        </p:nvSpPr>
        <p:spPr/>
        <p:txBody>
          <a:bodyPr/>
          <a:lstStyle/>
          <a:p>
            <a:fld id="{E917DE0E-AFB1-41FD-BC35-27DB61CA125F}" type="slidenum">
              <a:rPr lang="en-AU" smtClean="0"/>
              <a:pPr/>
              <a:t>15</a:t>
            </a:fld>
            <a:endParaRPr lang="en-AU"/>
          </a:p>
        </p:txBody>
      </p:sp>
      <p:pic>
        <p:nvPicPr>
          <p:cNvPr id="8" name="Picture 7">
            <a:extLst>
              <a:ext uri="{FF2B5EF4-FFF2-40B4-BE49-F238E27FC236}">
                <a16:creationId xmlns:a16="http://schemas.microsoft.com/office/drawing/2014/main" id="{EF1B85BE-8C44-B966-C2E6-93BC53B141A9}"/>
              </a:ext>
            </a:extLst>
          </p:cNvPr>
          <p:cNvPicPr>
            <a:picLocks noChangeAspect="1"/>
          </p:cNvPicPr>
          <p:nvPr/>
        </p:nvPicPr>
        <p:blipFill rotWithShape="1">
          <a:blip r:embed="rId2"/>
          <a:srcRect t="14305"/>
          <a:stretch/>
        </p:blipFill>
        <p:spPr>
          <a:xfrm>
            <a:off x="5286103" y="685482"/>
            <a:ext cx="5529294" cy="6073908"/>
          </a:xfrm>
          <a:prstGeom prst="rect">
            <a:avLst/>
          </a:prstGeom>
        </p:spPr>
      </p:pic>
      <p:sp>
        <p:nvSpPr>
          <p:cNvPr id="9" name="TextBox 8">
            <a:extLst>
              <a:ext uri="{FF2B5EF4-FFF2-40B4-BE49-F238E27FC236}">
                <a16:creationId xmlns:a16="http://schemas.microsoft.com/office/drawing/2014/main" id="{C48773C4-89E6-CF03-7671-ADECD1606967}"/>
              </a:ext>
            </a:extLst>
          </p:cNvPr>
          <p:cNvSpPr txBox="1"/>
          <p:nvPr/>
        </p:nvSpPr>
        <p:spPr>
          <a:xfrm>
            <a:off x="148046" y="1460278"/>
            <a:ext cx="4998720" cy="4247317"/>
          </a:xfrm>
          <a:prstGeom prst="rect">
            <a:avLst/>
          </a:prstGeom>
          <a:noFill/>
        </p:spPr>
        <p:txBody>
          <a:bodyPr wrap="square" rtlCol="0">
            <a:spAutoFit/>
          </a:bodyPr>
          <a:lstStyle/>
          <a:p>
            <a:r>
              <a:rPr lang="en-AU" b="1" u="sng" dirty="0"/>
              <a:t>Bonus information: BAD HABITS</a:t>
            </a:r>
          </a:p>
          <a:p>
            <a:endParaRPr lang="en-AU" dirty="0"/>
          </a:p>
          <a:p>
            <a:r>
              <a:rPr lang="en-AU" dirty="0"/>
              <a:t>Did you know….</a:t>
            </a:r>
          </a:p>
          <a:p>
            <a:endParaRPr lang="en-AU" dirty="0"/>
          </a:p>
          <a:p>
            <a:pPr marL="285750" indent="-285750">
              <a:buFont typeface="Arial" panose="020B0604020202020204" pitchFamily="34" charset="0"/>
              <a:buChar char="•"/>
            </a:pPr>
            <a:r>
              <a:rPr lang="en-AU" dirty="0"/>
              <a:t>People with hearing loss AND the people talking to them can form bad habits or unhelpful strategies in their communication?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It can affect one or both parties.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person </a:t>
            </a:r>
            <a:r>
              <a:rPr lang="en-AU" b="1" i="1" dirty="0"/>
              <a:t>may</a:t>
            </a:r>
            <a:r>
              <a:rPr lang="en-AU" dirty="0"/>
              <a:t> </a:t>
            </a:r>
            <a:r>
              <a:rPr lang="en-AU" b="1" i="1" dirty="0"/>
              <a:t>not know </a:t>
            </a:r>
            <a:r>
              <a:rPr lang="en-AU" dirty="0"/>
              <a:t>they have developed bad habits or unhelpful strategies.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i="1" dirty="0"/>
              <a:t>See page 32 of your workbooks.</a:t>
            </a:r>
          </a:p>
        </p:txBody>
      </p:sp>
    </p:spTree>
    <p:extLst>
      <p:ext uri="{BB962C8B-B14F-4D97-AF65-F5344CB8AC3E}">
        <p14:creationId xmlns:p14="http://schemas.microsoft.com/office/powerpoint/2010/main" val="375283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4270-E748-472B-BDE1-634F1527DA2B}"/>
              </a:ext>
            </a:extLst>
          </p:cNvPr>
          <p:cNvSpPr>
            <a:spLocks noGrp="1"/>
          </p:cNvSpPr>
          <p:nvPr>
            <p:ph type="title"/>
          </p:nvPr>
        </p:nvSpPr>
        <p:spPr/>
        <p:txBody>
          <a:bodyPr/>
          <a:lstStyle/>
          <a:p>
            <a:r>
              <a:rPr lang="en-AU"/>
              <a:t>Thank you</a:t>
            </a:r>
          </a:p>
        </p:txBody>
      </p:sp>
      <p:sp>
        <p:nvSpPr>
          <p:cNvPr id="3" name="Text Placeholder 2">
            <a:extLst>
              <a:ext uri="{FF2B5EF4-FFF2-40B4-BE49-F238E27FC236}">
                <a16:creationId xmlns:a16="http://schemas.microsoft.com/office/drawing/2014/main" id="{B6BC4AF2-0344-4873-8B01-1BEF95B63D7D}"/>
              </a:ext>
            </a:extLst>
          </p:cNvPr>
          <p:cNvSpPr>
            <a:spLocks noGrp="1"/>
          </p:cNvSpPr>
          <p:nvPr>
            <p:ph type="body" sz="quarter" idx="10"/>
          </p:nvPr>
        </p:nvSpPr>
        <p:spPr>
          <a:xfrm>
            <a:off x="694800" y="2285649"/>
            <a:ext cx="3254263" cy="832577"/>
          </a:xfrm>
        </p:spPr>
        <p:txBody>
          <a:bodyPr/>
          <a:lstStyle/>
          <a:p>
            <a:r>
              <a:rPr lang="en-AU" dirty="0"/>
              <a:t>Dr Jasmine Foley </a:t>
            </a:r>
          </a:p>
          <a:p>
            <a:r>
              <a:rPr lang="en-AU" dirty="0"/>
              <a:t>School of Health and Rehabilitation Sciences </a:t>
            </a:r>
          </a:p>
          <a:p>
            <a:r>
              <a:rPr lang="en-AU" dirty="0"/>
              <a:t>The University of Queensland</a:t>
            </a:r>
          </a:p>
          <a:p>
            <a:r>
              <a:rPr lang="en-AU" dirty="0"/>
              <a:t>Jasmine.foley@uq.edu.au</a:t>
            </a:r>
          </a:p>
        </p:txBody>
      </p:sp>
    </p:spTree>
    <p:extLst>
      <p:ext uri="{BB962C8B-B14F-4D97-AF65-F5344CB8AC3E}">
        <p14:creationId xmlns:p14="http://schemas.microsoft.com/office/powerpoint/2010/main" val="24305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F7A15-3A3D-5D6D-3520-04F247C6B176}"/>
              </a:ext>
            </a:extLst>
          </p:cNvPr>
          <p:cNvSpPr>
            <a:spLocks noGrp="1"/>
          </p:cNvSpPr>
          <p:nvPr>
            <p:ph type="title"/>
          </p:nvPr>
        </p:nvSpPr>
        <p:spPr>
          <a:xfrm>
            <a:off x="447901" y="1146994"/>
            <a:ext cx="4176433" cy="486985"/>
          </a:xfrm>
        </p:spPr>
        <p:txBody>
          <a:bodyPr/>
          <a:lstStyle/>
          <a:p>
            <a:r>
              <a:rPr lang="en-AU" dirty="0">
                <a:ln w="0"/>
                <a:solidFill>
                  <a:schemeClr val="tx1"/>
                </a:solidFill>
                <a:effectLst>
                  <a:outerShdw blurRad="38100" dist="19050" dir="2700000" algn="tl" rotWithShape="0">
                    <a:schemeClr val="dk1">
                      <a:alpha val="40000"/>
                    </a:schemeClr>
                  </a:outerShdw>
                </a:effectLst>
                <a:cs typeface="Arial"/>
              </a:rPr>
              <a:t>Group Rules Recap:</a:t>
            </a:r>
            <a:endParaRPr lang="en-AU" dirty="0">
              <a:ln w="0"/>
              <a:solidFill>
                <a:schemeClr val="tx1"/>
              </a:solidFill>
              <a:effectLst>
                <a:outerShdw blurRad="38100" dist="19050" dir="2700000" algn="tl" rotWithShape="0">
                  <a:schemeClr val="dk1">
                    <a:alpha val="40000"/>
                  </a:schemeClr>
                </a:outerShdw>
              </a:effectLst>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A77CB8F8-7A5F-C8D4-91B5-4024FE10DD96}"/>
              </a:ext>
            </a:extLst>
          </p:cNvPr>
          <p:cNvSpPr txBox="1"/>
          <p:nvPr/>
        </p:nvSpPr>
        <p:spPr>
          <a:xfrm>
            <a:off x="308563" y="2138669"/>
            <a:ext cx="6240283" cy="5113644"/>
          </a:xfrm>
          <a:prstGeom prst="rect">
            <a:avLst/>
          </a:prstGeom>
          <a:noFill/>
        </p:spPr>
        <p:txBody>
          <a:bodyPr wrap="square">
            <a:spAutoFit/>
          </a:bodyPr>
          <a:lstStyle/>
          <a:p>
            <a:pPr marL="342900" indent="-342900">
              <a:lnSpc>
                <a:spcPct val="150000"/>
              </a:lnSpc>
              <a:buFont typeface="+mj-lt"/>
              <a:buAutoNum type="arabicPeriod"/>
            </a:pPr>
            <a:r>
              <a:rPr lang="en-GB" sz="2000" b="1" i="1" dirty="0"/>
              <a:t>Respect</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t>Confidentiality</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AU" sz="2000" b="1" i="1" dirty="0">
                <a:solidFill>
                  <a:srgbClr val="000000"/>
                </a:solidFill>
                <a:effectLst/>
              </a:rPr>
              <a:t>Active Participation &amp; Supportive Discussion</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solidFill>
                  <a:srgbClr val="000000"/>
                </a:solidFill>
                <a:effectLst/>
              </a:rPr>
              <a:t>Time is tight! Stay on task</a:t>
            </a: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p:txBody>
      </p:sp>
      <p:pic>
        <p:nvPicPr>
          <p:cNvPr id="2" name="Picture 1" descr="A screenshot of a black screen&#10;&#10;Description automatically generated">
            <a:extLst>
              <a:ext uri="{FF2B5EF4-FFF2-40B4-BE49-F238E27FC236}">
                <a16:creationId xmlns:a16="http://schemas.microsoft.com/office/drawing/2014/main" id="{3C4BD5E0-801F-5F58-AF6F-E0DF9EBB4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53" y="784610"/>
            <a:ext cx="4230847" cy="5527177"/>
          </a:xfrm>
          <a:prstGeom prst="rect">
            <a:avLst/>
          </a:prstGeom>
        </p:spPr>
      </p:pic>
      <p:sp>
        <p:nvSpPr>
          <p:cNvPr id="3" name="TextBox 2">
            <a:extLst>
              <a:ext uri="{FF2B5EF4-FFF2-40B4-BE49-F238E27FC236}">
                <a16:creationId xmlns:a16="http://schemas.microsoft.com/office/drawing/2014/main" id="{D064B07B-19AB-9984-86CE-D7F445C86880}"/>
              </a:ext>
            </a:extLst>
          </p:cNvPr>
          <p:cNvSpPr txBox="1"/>
          <p:nvPr/>
        </p:nvSpPr>
        <p:spPr>
          <a:xfrm>
            <a:off x="5246762" y="5433237"/>
            <a:ext cx="1435396" cy="646331"/>
          </a:xfrm>
          <a:prstGeom prst="rect">
            <a:avLst/>
          </a:prstGeom>
          <a:noFill/>
        </p:spPr>
        <p:txBody>
          <a:bodyPr wrap="square" rtlCol="0">
            <a:spAutoFit/>
          </a:bodyPr>
          <a:lstStyle/>
          <a:p>
            <a:r>
              <a:rPr lang="en-AU" dirty="0"/>
              <a:t>Page 9 of workbooks</a:t>
            </a:r>
          </a:p>
        </p:txBody>
      </p:sp>
      <p:sp>
        <p:nvSpPr>
          <p:cNvPr id="8" name="Arrow: Right 7">
            <a:extLst>
              <a:ext uri="{FF2B5EF4-FFF2-40B4-BE49-F238E27FC236}">
                <a16:creationId xmlns:a16="http://schemas.microsoft.com/office/drawing/2014/main" id="{2A620EE6-EB8F-C524-E8EB-FA2C077D70BA}"/>
              </a:ext>
            </a:extLst>
          </p:cNvPr>
          <p:cNvSpPr/>
          <p:nvPr/>
        </p:nvSpPr>
        <p:spPr>
          <a:xfrm>
            <a:off x="6548846" y="5678043"/>
            <a:ext cx="583595" cy="1567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74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3340-09F1-DF50-1723-27C5DC4A9CFA}"/>
              </a:ext>
            </a:extLst>
          </p:cNvPr>
          <p:cNvSpPr>
            <a:spLocks noGrp="1"/>
          </p:cNvSpPr>
          <p:nvPr>
            <p:ph type="title"/>
          </p:nvPr>
        </p:nvSpPr>
        <p:spPr>
          <a:xfrm>
            <a:off x="551234" y="1549125"/>
            <a:ext cx="10801350" cy="469056"/>
          </a:xfrm>
        </p:spPr>
        <p:txBody>
          <a:bodyPr>
            <a:normAutofit fontScale="90000"/>
          </a:bodyPr>
          <a:lstStyle/>
          <a:p>
            <a:r>
              <a:rPr lang="en-AU" dirty="0"/>
              <a:t>Video: Introduction to common challenging communication environments</a:t>
            </a:r>
          </a:p>
        </p:txBody>
      </p:sp>
      <p:sp>
        <p:nvSpPr>
          <p:cNvPr id="6" name="Slide Number Placeholder 5">
            <a:extLst>
              <a:ext uri="{FF2B5EF4-FFF2-40B4-BE49-F238E27FC236}">
                <a16:creationId xmlns:a16="http://schemas.microsoft.com/office/drawing/2014/main" id="{D38FD86C-B8B5-D032-4BC6-6057A637F9AB}"/>
              </a:ext>
            </a:extLst>
          </p:cNvPr>
          <p:cNvSpPr>
            <a:spLocks noGrp="1"/>
          </p:cNvSpPr>
          <p:nvPr>
            <p:ph type="sldNum" sz="quarter" idx="18"/>
          </p:nvPr>
        </p:nvSpPr>
        <p:spPr/>
        <p:txBody>
          <a:bodyPr/>
          <a:lstStyle/>
          <a:p>
            <a:fld id="{E917DE0E-AFB1-41FD-BC35-27DB61CA125F}" type="slidenum">
              <a:rPr lang="en-AU" smtClean="0"/>
              <a:pPr/>
              <a:t>3</a:t>
            </a:fld>
            <a:endParaRPr lang="en-AU"/>
          </a:p>
        </p:txBody>
      </p:sp>
      <p:pic>
        <p:nvPicPr>
          <p:cNvPr id="9" name="Graphic 8" descr="Presentation with media with solid fill">
            <a:extLst>
              <a:ext uri="{FF2B5EF4-FFF2-40B4-BE49-F238E27FC236}">
                <a16:creationId xmlns:a16="http://schemas.microsoft.com/office/drawing/2014/main" id="{1DFE0C20-9A80-059F-9354-B34FF47AA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5908" y="2596155"/>
            <a:ext cx="2712720" cy="2712720"/>
          </a:xfrm>
          <a:prstGeom prst="rect">
            <a:avLst/>
          </a:prstGeom>
        </p:spPr>
      </p:pic>
    </p:spTree>
    <p:extLst>
      <p:ext uri="{BB962C8B-B14F-4D97-AF65-F5344CB8AC3E}">
        <p14:creationId xmlns:p14="http://schemas.microsoft.com/office/powerpoint/2010/main" val="7521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51438" y="752774"/>
            <a:ext cx="4838464" cy="4063584"/>
          </a:xfrm>
        </p:spPr>
        <p:txBody>
          <a:bodyPr vert="horz" lIns="0" tIns="0" rIns="0" bIns="0" rtlCol="0" anchor="t">
            <a:noAutofit/>
          </a:bodyPr>
          <a:lstStyle/>
          <a:p>
            <a:r>
              <a:rPr lang="en-AU" sz="1700" b="1" dirty="0">
                <a:latin typeface="+mj-lt"/>
                <a:cs typeface="Arial"/>
              </a:rPr>
              <a:t>Introduction to Noisy and Group Environments </a:t>
            </a:r>
          </a:p>
          <a:p>
            <a:endParaRPr lang="en-AU" sz="1700" b="1" dirty="0">
              <a:latin typeface="+mj-lt"/>
              <a:cs typeface="Arial"/>
            </a:endParaRPr>
          </a:p>
          <a:p>
            <a:pPr marL="285750" indent="-285750">
              <a:buFont typeface="Arial" panose="020B0604020202020204" pitchFamily="34" charset="0"/>
              <a:buChar char="•"/>
            </a:pPr>
            <a:r>
              <a:rPr lang="en-AU" sz="1700" dirty="0">
                <a:effectLst/>
                <a:latin typeface="+mj-lt"/>
                <a:ea typeface="Calibri" panose="020F0502020204030204" pitchFamily="34" charset="0"/>
                <a:cs typeface="Times New Roman" panose="02020603050405020304" pitchFamily="18" charset="0"/>
              </a:rPr>
              <a:t>Everyone has difficulty talking in noisy and group environments, however, people with a hearing loss have </a:t>
            </a:r>
            <a:r>
              <a:rPr lang="en-AU" sz="1700" b="1" i="1" dirty="0">
                <a:effectLst/>
                <a:latin typeface="+mj-lt"/>
                <a:ea typeface="Calibri" panose="020F0502020204030204" pitchFamily="34" charset="0"/>
                <a:cs typeface="Times New Roman" panose="02020603050405020304" pitchFamily="18" charset="0"/>
              </a:rPr>
              <a:t>more difficulty.</a:t>
            </a:r>
            <a:endParaRPr lang="en-AU" sz="17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7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700" dirty="0">
                <a:effectLst/>
                <a:latin typeface="+mj-lt"/>
                <a:ea typeface="Calibri" panose="020F0502020204030204" pitchFamily="34" charset="0"/>
                <a:cs typeface="Times New Roman" panose="02020603050405020304" pitchFamily="18" charset="0"/>
              </a:rPr>
              <a:t>Noisy environments can include:</a:t>
            </a:r>
          </a:p>
          <a:p>
            <a:r>
              <a:rPr lang="en-AU" sz="1700" dirty="0">
                <a:latin typeface="+mj-lt"/>
                <a:ea typeface="Calibri" panose="020F0502020204030204" pitchFamily="34" charset="0"/>
                <a:cs typeface="Times New Roman" panose="02020603050405020304" pitchFamily="18" charset="0"/>
              </a:rPr>
              <a:t>	-</a:t>
            </a:r>
            <a:r>
              <a:rPr lang="en-AU" sz="1700" dirty="0">
                <a:effectLst/>
                <a:latin typeface="+mj-lt"/>
                <a:ea typeface="Calibri" panose="020F0502020204030204" pitchFamily="34" charset="0"/>
                <a:cs typeface="Times New Roman" panose="02020603050405020304" pitchFamily="18" charset="0"/>
              </a:rPr>
              <a:t> restaurants </a:t>
            </a:r>
          </a:p>
          <a:p>
            <a:r>
              <a:rPr lang="en-AU" sz="1700" dirty="0">
                <a:latin typeface="+mj-lt"/>
                <a:ea typeface="Calibri" panose="020F0502020204030204" pitchFamily="34" charset="0"/>
                <a:cs typeface="Times New Roman" panose="02020603050405020304" pitchFamily="18" charset="0"/>
              </a:rPr>
              <a:t>	- </a:t>
            </a:r>
            <a:r>
              <a:rPr lang="en-AU" sz="1700" dirty="0">
                <a:effectLst/>
                <a:latin typeface="+mj-lt"/>
                <a:ea typeface="Calibri" panose="020F0502020204030204" pitchFamily="34" charset="0"/>
                <a:cs typeface="Times New Roman" panose="02020603050405020304" pitchFamily="18" charset="0"/>
              </a:rPr>
              <a:t>cars/public transport </a:t>
            </a:r>
          </a:p>
          <a:p>
            <a:r>
              <a:rPr lang="en-AU" sz="1700" dirty="0">
                <a:latin typeface="+mj-lt"/>
                <a:ea typeface="Calibri" panose="020F0502020204030204" pitchFamily="34" charset="0"/>
                <a:cs typeface="Times New Roman" panose="02020603050405020304" pitchFamily="18" charset="0"/>
              </a:rPr>
              <a:t>	- </a:t>
            </a:r>
            <a:r>
              <a:rPr lang="en-AU" sz="1700" dirty="0">
                <a:effectLst/>
                <a:latin typeface="+mj-lt"/>
                <a:ea typeface="Calibri" panose="020F0502020204030204" pitchFamily="34" charset="0"/>
                <a:cs typeface="Times New Roman" panose="02020603050405020304" pitchFamily="18" charset="0"/>
              </a:rPr>
              <a:t>shopping centres </a:t>
            </a:r>
          </a:p>
          <a:p>
            <a:r>
              <a:rPr lang="en-AU" sz="1700" dirty="0">
                <a:latin typeface="+mj-lt"/>
                <a:ea typeface="Calibri" panose="020F0502020204030204" pitchFamily="34" charset="0"/>
                <a:cs typeface="Times New Roman" panose="02020603050405020304" pitchFamily="18" charset="0"/>
              </a:rPr>
              <a:t>	- </a:t>
            </a:r>
            <a:r>
              <a:rPr lang="en-AU" sz="1700" dirty="0">
                <a:effectLst/>
                <a:latin typeface="+mj-lt"/>
                <a:ea typeface="Calibri" panose="020F0502020204030204" pitchFamily="34" charset="0"/>
                <a:cs typeface="Times New Roman" panose="02020603050405020304" pitchFamily="18" charset="0"/>
              </a:rPr>
              <a:t>parks</a:t>
            </a:r>
            <a:r>
              <a:rPr lang="en-AU" sz="1700" dirty="0">
                <a:latin typeface="+mj-lt"/>
                <a:ea typeface="Calibri" panose="020F0502020204030204" pitchFamily="34" charset="0"/>
                <a:cs typeface="Times New Roman" panose="02020603050405020304" pitchFamily="18" charset="0"/>
              </a:rPr>
              <a:t> and</a:t>
            </a:r>
            <a:r>
              <a:rPr lang="en-AU" sz="1700" dirty="0">
                <a:effectLst/>
                <a:latin typeface="+mj-lt"/>
                <a:ea typeface="Calibri" panose="020F0502020204030204" pitchFamily="34" charset="0"/>
                <a:cs typeface="Times New Roman" panose="02020603050405020304" pitchFamily="18" charset="0"/>
              </a:rPr>
              <a:t> windy areas, and </a:t>
            </a:r>
          </a:p>
          <a:p>
            <a:r>
              <a:rPr lang="en-AU" sz="1700" dirty="0">
                <a:latin typeface="+mj-lt"/>
                <a:ea typeface="Calibri" panose="020F0502020204030204" pitchFamily="34" charset="0"/>
                <a:cs typeface="Times New Roman" panose="02020603050405020304" pitchFamily="18" charset="0"/>
              </a:rPr>
              <a:t>	- </a:t>
            </a:r>
            <a:r>
              <a:rPr lang="en-AU" sz="1700" dirty="0">
                <a:effectLst/>
                <a:latin typeface="+mj-lt"/>
                <a:ea typeface="Calibri" panose="020F0502020204030204" pitchFamily="34" charset="0"/>
                <a:cs typeface="Times New Roman" panose="02020603050405020304" pitchFamily="18" charset="0"/>
              </a:rPr>
              <a:t>busy social settings</a:t>
            </a:r>
            <a:r>
              <a:rPr lang="en-AU" sz="1700" dirty="0">
                <a:latin typeface="+mj-lt"/>
                <a:ea typeface="Calibri" panose="020F0502020204030204" pitchFamily="34" charset="0"/>
                <a:cs typeface="Times New Roman" panose="02020603050405020304" pitchFamily="18" charset="0"/>
              </a:rPr>
              <a:t>/groups of people</a:t>
            </a:r>
            <a:endParaRPr lang="en-AU" sz="17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AU" sz="1700" b="1"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700" dirty="0">
                <a:latin typeface="+mj-lt"/>
                <a:cs typeface="Arial"/>
              </a:rPr>
              <a:t>Noises can come from many sources, including talking, laughing, footsteps, moving chairs, animals, food preparation, music &amp; traffic sounds</a:t>
            </a:r>
            <a:endParaRPr lang="en-AU" sz="1700" dirty="0">
              <a:latin typeface="+mj-lt"/>
              <a:cs typeface="Arial"/>
            </a:endParaRPr>
          </a:p>
          <a:p>
            <a:endParaRPr lang="en-AU" sz="1700" b="1" dirty="0">
              <a:latin typeface="+mj-lt"/>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4DB0EEF9-3CEC-27E3-51E2-58EB2B8B20E6}"/>
              </a:ext>
            </a:extLst>
          </p:cNvPr>
          <p:cNvPicPr>
            <a:picLocks noChangeAspect="1"/>
          </p:cNvPicPr>
          <p:nvPr/>
        </p:nvPicPr>
        <p:blipFill>
          <a:blip r:embed="rId2"/>
          <a:stretch>
            <a:fillRect/>
          </a:stretch>
        </p:blipFill>
        <p:spPr>
          <a:xfrm>
            <a:off x="6984275" y="671851"/>
            <a:ext cx="5056287" cy="5719153"/>
          </a:xfrm>
          <a:prstGeom prst="rect">
            <a:avLst/>
          </a:prstGeom>
        </p:spPr>
      </p:pic>
      <p:sp>
        <p:nvSpPr>
          <p:cNvPr id="2" name="TextBox 1">
            <a:extLst>
              <a:ext uri="{FF2B5EF4-FFF2-40B4-BE49-F238E27FC236}">
                <a16:creationId xmlns:a16="http://schemas.microsoft.com/office/drawing/2014/main" id="{A806701C-D33C-47D3-55EF-49A0F09689E5}"/>
              </a:ext>
            </a:extLst>
          </p:cNvPr>
          <p:cNvSpPr txBox="1"/>
          <p:nvPr/>
        </p:nvSpPr>
        <p:spPr>
          <a:xfrm>
            <a:off x="5378302" y="5859567"/>
            <a:ext cx="1435396" cy="523220"/>
          </a:xfrm>
          <a:prstGeom prst="rect">
            <a:avLst/>
          </a:prstGeom>
          <a:noFill/>
        </p:spPr>
        <p:txBody>
          <a:bodyPr wrap="square" rtlCol="0">
            <a:spAutoFit/>
          </a:bodyPr>
          <a:lstStyle/>
          <a:p>
            <a:r>
              <a:rPr lang="en-AU" sz="1400" dirty="0"/>
              <a:t>Page 21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a:off x="6455247" y="6042818"/>
            <a:ext cx="433234" cy="175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600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8" name="Picture 7">
            <a:extLst>
              <a:ext uri="{FF2B5EF4-FFF2-40B4-BE49-F238E27FC236}">
                <a16:creationId xmlns:a16="http://schemas.microsoft.com/office/drawing/2014/main" id="{76352775-F7C3-8C34-CCA9-D435642C2556}"/>
              </a:ext>
            </a:extLst>
          </p:cNvPr>
          <p:cNvPicPr>
            <a:picLocks noChangeAspect="1"/>
          </p:cNvPicPr>
          <p:nvPr/>
        </p:nvPicPr>
        <p:blipFill rotWithShape="1">
          <a:blip r:embed="rId2"/>
          <a:srcRect t="34574"/>
          <a:stretch/>
        </p:blipFill>
        <p:spPr>
          <a:xfrm>
            <a:off x="5993987" y="1000372"/>
            <a:ext cx="5857771" cy="5061098"/>
          </a:xfrm>
          <a:prstGeom prst="rect">
            <a:avLst/>
          </a:prstGeom>
        </p:spPr>
      </p:pic>
      <p:sp>
        <p:nvSpPr>
          <p:cNvPr id="9" name="TextBox 8">
            <a:extLst>
              <a:ext uri="{FF2B5EF4-FFF2-40B4-BE49-F238E27FC236}">
                <a16:creationId xmlns:a16="http://schemas.microsoft.com/office/drawing/2014/main" id="{94D79036-4C43-D3BD-AB41-F9078B4E7425}"/>
              </a:ext>
            </a:extLst>
          </p:cNvPr>
          <p:cNvSpPr txBox="1"/>
          <p:nvPr/>
        </p:nvSpPr>
        <p:spPr>
          <a:xfrm>
            <a:off x="340242" y="1400718"/>
            <a:ext cx="3644807" cy="400110"/>
          </a:xfrm>
          <a:prstGeom prst="rect">
            <a:avLst/>
          </a:prstGeom>
          <a:noFill/>
        </p:spPr>
        <p:txBody>
          <a:bodyPr wrap="square" rtlCol="0">
            <a:spAutoFit/>
          </a:bodyPr>
          <a:lstStyle/>
          <a:p>
            <a:r>
              <a:rPr lang="en-AU" sz="2000" b="1" dirty="0"/>
              <a:t>Talking in Group Situations</a:t>
            </a:r>
          </a:p>
        </p:txBody>
      </p:sp>
      <p:sp>
        <p:nvSpPr>
          <p:cNvPr id="10" name="TextBox 9">
            <a:extLst>
              <a:ext uri="{FF2B5EF4-FFF2-40B4-BE49-F238E27FC236}">
                <a16:creationId xmlns:a16="http://schemas.microsoft.com/office/drawing/2014/main" id="{C0BB1D63-E2A3-79A4-9C53-B0D9E8A05087}"/>
              </a:ext>
            </a:extLst>
          </p:cNvPr>
          <p:cNvSpPr txBox="1"/>
          <p:nvPr/>
        </p:nvSpPr>
        <p:spPr>
          <a:xfrm>
            <a:off x="340242" y="2328530"/>
            <a:ext cx="4146698" cy="2585323"/>
          </a:xfrm>
          <a:prstGeom prst="rect">
            <a:avLst/>
          </a:prstGeom>
          <a:noFill/>
        </p:spPr>
        <p:txBody>
          <a:bodyPr wrap="square" rtlCol="0">
            <a:spAutoFit/>
          </a:bodyPr>
          <a:lstStyle/>
          <a:p>
            <a:r>
              <a:rPr lang="en-AU" b="1" i="1" dirty="0"/>
              <a:t>May be challenging due to: </a:t>
            </a:r>
          </a:p>
          <a:p>
            <a:endParaRPr lang="en-AU" dirty="0"/>
          </a:p>
          <a:p>
            <a:pPr marL="342900" indent="-342900">
              <a:buAutoNum type="arabicParenR"/>
            </a:pPr>
            <a:r>
              <a:rPr lang="en-AU" dirty="0"/>
              <a:t>Multiple people speaking all at once </a:t>
            </a:r>
          </a:p>
          <a:p>
            <a:pPr marL="342900" indent="-342900">
              <a:buAutoNum type="arabicParenR"/>
            </a:pPr>
            <a:endParaRPr lang="en-AU" dirty="0"/>
          </a:p>
          <a:p>
            <a:pPr marL="342900" indent="-342900">
              <a:buAutoNum type="arabicParenR"/>
            </a:pPr>
            <a:r>
              <a:rPr lang="en-AU" dirty="0"/>
              <a:t>Rapid shifts from one speaker to another </a:t>
            </a:r>
          </a:p>
          <a:p>
            <a:pPr marL="342900" indent="-342900">
              <a:buAutoNum type="arabicParenR"/>
            </a:pPr>
            <a:endParaRPr lang="en-AU" dirty="0"/>
          </a:p>
          <a:p>
            <a:pPr marL="342900" indent="-342900">
              <a:buAutoNum type="arabicParenR"/>
            </a:pPr>
            <a:r>
              <a:rPr lang="en-AU" dirty="0"/>
              <a:t>Frequent changes in the conversation topics</a:t>
            </a:r>
          </a:p>
        </p:txBody>
      </p:sp>
      <p:sp>
        <p:nvSpPr>
          <p:cNvPr id="2" name="TextBox 1">
            <a:extLst>
              <a:ext uri="{FF2B5EF4-FFF2-40B4-BE49-F238E27FC236}">
                <a16:creationId xmlns:a16="http://schemas.microsoft.com/office/drawing/2014/main" id="{9C833BF3-40AF-F899-8D42-62083155F793}"/>
              </a:ext>
            </a:extLst>
          </p:cNvPr>
          <p:cNvSpPr txBox="1"/>
          <p:nvPr/>
        </p:nvSpPr>
        <p:spPr>
          <a:xfrm>
            <a:off x="4394233" y="5441555"/>
            <a:ext cx="1435396" cy="523220"/>
          </a:xfrm>
          <a:prstGeom prst="rect">
            <a:avLst/>
          </a:prstGeom>
          <a:noFill/>
        </p:spPr>
        <p:txBody>
          <a:bodyPr wrap="square" rtlCol="0">
            <a:spAutoFit/>
          </a:bodyPr>
          <a:lstStyle/>
          <a:p>
            <a:r>
              <a:rPr lang="en-AU" sz="1400" dirty="0"/>
              <a:t>Page 22 of workbooks</a:t>
            </a:r>
          </a:p>
        </p:txBody>
      </p:sp>
      <p:sp>
        <p:nvSpPr>
          <p:cNvPr id="3" name="Arrow: Right 2">
            <a:extLst>
              <a:ext uri="{FF2B5EF4-FFF2-40B4-BE49-F238E27FC236}">
                <a16:creationId xmlns:a16="http://schemas.microsoft.com/office/drawing/2014/main" id="{55222E14-3F28-64B8-2F2E-FB38986CB34C}"/>
              </a:ext>
            </a:extLst>
          </p:cNvPr>
          <p:cNvSpPr/>
          <p:nvPr/>
        </p:nvSpPr>
        <p:spPr>
          <a:xfrm>
            <a:off x="5471178" y="5624806"/>
            <a:ext cx="433234" cy="175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49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71933" y="1141127"/>
            <a:ext cx="7317438" cy="1886542"/>
          </a:xfrm>
        </p:spPr>
        <p:txBody>
          <a:bodyPr vert="horz" lIns="0" tIns="0" rIns="0" bIns="0" rtlCol="0" anchor="t">
            <a:noAutofit/>
          </a:bodyPr>
          <a:lstStyle/>
          <a:p>
            <a:pPr>
              <a:lnSpc>
                <a:spcPct val="160000"/>
              </a:lnSpc>
            </a:pPr>
            <a:r>
              <a:rPr lang="en-AU" sz="1600" dirty="0">
                <a:effectLst/>
                <a:latin typeface="Calibri" panose="020F0502020204030204" pitchFamily="34" charset="0"/>
                <a:ea typeface="Calibri" panose="020F0502020204030204" pitchFamily="34" charset="0"/>
                <a:cs typeface="Times New Roman" panose="02020603050405020304" pitchFamily="18" charset="0"/>
              </a:rPr>
              <a:t>Joe is hosting a backyard barbeque to celebrate his birthday. His three children and their families have all come and are enjoying the nice spring weather outside. The family have gone to a lot of effort to make it a great party; putting up fairy lights and setting up outside speakers for the music. Joe is seated near the barbeque and his grandson is standing next to him, telling him about his new job. But Joe can’t hear him well.</a:t>
            </a: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225063" y="864511"/>
            <a:ext cx="3885382" cy="426091"/>
          </a:xfrm>
        </p:spPr>
        <p:txBody>
          <a:bodyPr>
            <a:noAutofit/>
          </a:bodyPr>
          <a:lstStyle/>
          <a:p>
            <a:r>
              <a:rPr lang="en-AU" sz="2000" b="1" kern="100" dirty="0">
                <a:effectLst/>
                <a:latin typeface="Calibri" panose="020F0502020204030204" pitchFamily="34" charset="0"/>
                <a:ea typeface="Times New Roman" panose="02020603050405020304" pitchFamily="18" charset="0"/>
                <a:cs typeface="Times New Roman" panose="02020603050405020304" pitchFamily="18" charset="0"/>
              </a:rPr>
              <a:t>Scenario 1: Backyard barbeque</a:t>
            </a:r>
            <a:br>
              <a:rPr lang="en-AU"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2000" dirty="0"/>
          </a:p>
        </p:txBody>
      </p:sp>
      <p:pic>
        <p:nvPicPr>
          <p:cNvPr id="4" name="Picture 3">
            <a:extLst>
              <a:ext uri="{FF2B5EF4-FFF2-40B4-BE49-F238E27FC236}">
                <a16:creationId xmlns:a16="http://schemas.microsoft.com/office/drawing/2014/main" id="{6B188A0E-7C66-875C-AF66-E4E3CB15C071}"/>
              </a:ext>
            </a:extLst>
          </p:cNvPr>
          <p:cNvPicPr>
            <a:picLocks noChangeAspect="1"/>
          </p:cNvPicPr>
          <p:nvPr/>
        </p:nvPicPr>
        <p:blipFill>
          <a:blip r:embed="rId2"/>
          <a:stretch>
            <a:fillRect/>
          </a:stretch>
        </p:blipFill>
        <p:spPr>
          <a:xfrm>
            <a:off x="2356676" y="3261278"/>
            <a:ext cx="3529209" cy="3522123"/>
          </a:xfrm>
          <a:prstGeom prst="rect">
            <a:avLst/>
          </a:prstGeom>
        </p:spPr>
      </p:pic>
      <p:pic>
        <p:nvPicPr>
          <p:cNvPr id="8" name="Picture 7">
            <a:extLst>
              <a:ext uri="{FF2B5EF4-FFF2-40B4-BE49-F238E27FC236}">
                <a16:creationId xmlns:a16="http://schemas.microsoft.com/office/drawing/2014/main" id="{3AC1BC7B-E4D7-6FDC-3DA7-F1A133B97C1F}"/>
              </a:ext>
            </a:extLst>
          </p:cNvPr>
          <p:cNvPicPr>
            <a:picLocks noChangeAspect="1"/>
          </p:cNvPicPr>
          <p:nvPr/>
        </p:nvPicPr>
        <p:blipFill>
          <a:blip r:embed="rId3"/>
          <a:srcRect r="41976"/>
          <a:stretch/>
        </p:blipFill>
        <p:spPr>
          <a:xfrm>
            <a:off x="9094867" y="647266"/>
            <a:ext cx="2925200" cy="2500799"/>
          </a:xfrm>
          <a:prstGeom prst="rect">
            <a:avLst/>
          </a:prstGeom>
        </p:spPr>
      </p:pic>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4"/>
          <a:stretch>
            <a:fillRect/>
          </a:stretch>
        </p:blipFill>
        <p:spPr>
          <a:xfrm>
            <a:off x="9128778" y="3261278"/>
            <a:ext cx="2637862" cy="3498112"/>
          </a:xfrm>
          <a:prstGeom prst="rect">
            <a:avLst/>
          </a:prstGeom>
        </p:spPr>
      </p:pic>
      <p:sp>
        <p:nvSpPr>
          <p:cNvPr id="10" name="TextBox 9">
            <a:extLst>
              <a:ext uri="{FF2B5EF4-FFF2-40B4-BE49-F238E27FC236}">
                <a16:creationId xmlns:a16="http://schemas.microsoft.com/office/drawing/2014/main" id="{439686BE-305B-8343-A686-A62BDB43F45A}"/>
              </a:ext>
            </a:extLst>
          </p:cNvPr>
          <p:cNvSpPr txBox="1"/>
          <p:nvPr/>
        </p:nvSpPr>
        <p:spPr>
          <a:xfrm rot="20506947">
            <a:off x="6014366" y="3588092"/>
            <a:ext cx="2360022" cy="1200329"/>
          </a:xfrm>
          <a:prstGeom prst="rect">
            <a:avLst/>
          </a:prstGeom>
          <a:noFill/>
        </p:spPr>
        <p:txBody>
          <a:bodyPr wrap="square" rtlCol="0">
            <a:spAutoFit/>
          </a:bodyPr>
          <a:lstStyle/>
          <a:p>
            <a:r>
              <a:rPr lang="en-AU" dirty="0">
                <a:solidFill>
                  <a:schemeClr val="accent2">
                    <a:lumMod val="75000"/>
                  </a:schemeClr>
                </a:solidFill>
              </a:rPr>
              <a:t>Remember your core skills and strategies as you do the </a:t>
            </a:r>
            <a:r>
              <a:rPr lang="en-AU" i="1" dirty="0">
                <a:solidFill>
                  <a:schemeClr val="accent2">
                    <a:lumMod val="75000"/>
                  </a:schemeClr>
                </a:solidFill>
              </a:rPr>
              <a:t>SPOT The Problem</a:t>
            </a:r>
            <a:r>
              <a:rPr lang="en-AU" dirty="0">
                <a:solidFill>
                  <a:schemeClr val="accent2">
                    <a:lumMod val="75000"/>
                  </a:schemeClr>
                </a:solidFill>
              </a:rPr>
              <a:t> activity</a:t>
            </a:r>
          </a:p>
        </p:txBody>
      </p:sp>
      <p:sp>
        <p:nvSpPr>
          <p:cNvPr id="11" name="Arrow: Down 10">
            <a:extLst>
              <a:ext uri="{FF2B5EF4-FFF2-40B4-BE49-F238E27FC236}">
                <a16:creationId xmlns:a16="http://schemas.microsoft.com/office/drawing/2014/main" id="{26978690-0AC3-D2BA-0713-62A60BE9F49D}"/>
              </a:ext>
            </a:extLst>
          </p:cNvPr>
          <p:cNvSpPr/>
          <p:nvPr/>
        </p:nvSpPr>
        <p:spPr>
          <a:xfrm rot="13570141">
            <a:off x="8500303" y="2804078"/>
            <a:ext cx="148045" cy="914400"/>
          </a:xfrm>
          <a:prstGeom prst="down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Arrow: Down 11">
            <a:extLst>
              <a:ext uri="{FF2B5EF4-FFF2-40B4-BE49-F238E27FC236}">
                <a16:creationId xmlns:a16="http://schemas.microsoft.com/office/drawing/2014/main" id="{7D7B8FD2-38FC-7AE6-A4CA-EF09DCD6103A}"/>
              </a:ext>
            </a:extLst>
          </p:cNvPr>
          <p:cNvSpPr/>
          <p:nvPr/>
        </p:nvSpPr>
        <p:spPr>
          <a:xfrm rot="18130403">
            <a:off x="8541661" y="3532124"/>
            <a:ext cx="148045" cy="914400"/>
          </a:xfrm>
          <a:prstGeom prst="down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7DC84726-E64C-2C07-8964-97F2DBFBD288}"/>
              </a:ext>
            </a:extLst>
          </p:cNvPr>
          <p:cNvSpPr txBox="1"/>
          <p:nvPr/>
        </p:nvSpPr>
        <p:spPr>
          <a:xfrm>
            <a:off x="171933" y="3521648"/>
            <a:ext cx="2011372" cy="1900777"/>
          </a:xfrm>
          <a:prstGeom prst="rect">
            <a:avLst/>
          </a:prstGeom>
          <a:noFill/>
        </p:spPr>
        <p:txBody>
          <a:bodyPr wrap="square">
            <a:spAutoFit/>
          </a:bodyPr>
          <a:lstStyle/>
          <a:p>
            <a:pPr>
              <a:lnSpc>
                <a:spcPct val="150000"/>
              </a:lnSpc>
              <a:spcBef>
                <a:spcPts val="1200"/>
              </a:spcBef>
              <a:spcAft>
                <a:spcPts val="12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Activity: complete the </a:t>
            </a: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SPOT The Problem: Activity Sheet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to explore solutions for this scenario</a:t>
            </a:r>
          </a:p>
        </p:txBody>
      </p:sp>
    </p:spTree>
    <p:extLst>
      <p:ext uri="{BB962C8B-B14F-4D97-AF65-F5344CB8AC3E}">
        <p14:creationId xmlns:p14="http://schemas.microsoft.com/office/powerpoint/2010/main" val="35431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181521" y="228785"/>
            <a:ext cx="3885382" cy="426091"/>
          </a:xfrm>
        </p:spPr>
        <p:txBody>
          <a:bodyPr>
            <a:noAutofit/>
          </a:bodyPr>
          <a:lstStyle/>
          <a:p>
            <a:r>
              <a:rPr lang="en-AU" sz="2000" b="1"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Scenario 1: Backyard barbeque</a:t>
            </a:r>
            <a:br>
              <a:rPr lang="en-AU"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AU" sz="2000" dirty="0">
              <a:solidFill>
                <a:schemeClr val="bg1"/>
              </a:solidFill>
            </a:endParaRPr>
          </a:p>
        </p:txBody>
      </p:sp>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2"/>
          <a:stretch>
            <a:fillRect/>
          </a:stretch>
        </p:blipFill>
        <p:spPr>
          <a:xfrm>
            <a:off x="104504" y="1132115"/>
            <a:ext cx="3882242" cy="5148304"/>
          </a:xfrm>
          <a:prstGeom prst="rect">
            <a:avLst/>
          </a:prstGeom>
        </p:spPr>
      </p:pic>
      <p:sp>
        <p:nvSpPr>
          <p:cNvPr id="16" name="TextBox 15">
            <a:extLst>
              <a:ext uri="{FF2B5EF4-FFF2-40B4-BE49-F238E27FC236}">
                <a16:creationId xmlns:a16="http://schemas.microsoft.com/office/drawing/2014/main" id="{26F225CC-907D-6609-77D3-869B064F33CE}"/>
              </a:ext>
            </a:extLst>
          </p:cNvPr>
          <p:cNvSpPr txBox="1"/>
          <p:nvPr/>
        </p:nvSpPr>
        <p:spPr>
          <a:xfrm>
            <a:off x="4397829" y="983464"/>
            <a:ext cx="7794171" cy="3970318"/>
          </a:xfrm>
          <a:prstGeom prst="rect">
            <a:avLst/>
          </a:prstGeom>
          <a:noFill/>
        </p:spPr>
        <p:txBody>
          <a:bodyPr wrap="square" rtlCol="0">
            <a:spAutoFit/>
          </a:bodyPr>
          <a:lstStyle/>
          <a:p>
            <a:r>
              <a:rPr lang="en-AU" b="1" i="1" dirty="0"/>
              <a:t>After 5 minutes: </a:t>
            </a:r>
          </a:p>
          <a:p>
            <a:endParaRPr lang="en-AU" dirty="0"/>
          </a:p>
          <a:p>
            <a:pPr marL="342900" indent="-342900">
              <a:buFont typeface="+mj-lt"/>
              <a:buAutoNum type="arabicPeriod"/>
            </a:pPr>
            <a:r>
              <a:rPr lang="en-AU" dirty="0"/>
              <a:t>Briefly detail the </a:t>
            </a:r>
            <a:r>
              <a:rPr lang="en-AU" i="1" u="sng" dirty="0"/>
              <a:t>setting</a:t>
            </a:r>
            <a:r>
              <a:rPr lang="en-AU" dirty="0"/>
              <a:t>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problem</a:t>
            </a:r>
            <a:r>
              <a:rPr lang="en-AU" dirty="0"/>
              <a:t> each until all identified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option</a:t>
            </a:r>
            <a:r>
              <a:rPr lang="en-AU" dirty="0"/>
              <a:t> each to solve one of the problems until all identified</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way to </a:t>
            </a:r>
            <a:r>
              <a:rPr lang="en-AU" i="1" u="sng" dirty="0"/>
              <a:t>test</a:t>
            </a:r>
            <a:r>
              <a:rPr lang="en-AU" dirty="0"/>
              <a:t> and understand how or if the options identified would solve the problem</a:t>
            </a:r>
          </a:p>
          <a:p>
            <a:pPr marL="342900" indent="-342900">
              <a:buFont typeface="+mj-lt"/>
              <a:buAutoNum type="arabicPeriod"/>
            </a:pPr>
            <a:endParaRPr lang="en-AU" dirty="0"/>
          </a:p>
          <a:p>
            <a:pPr marL="285750" indent="-285750">
              <a:buFont typeface="Arial" panose="020B0604020202020204" pitchFamily="34" charset="0"/>
              <a:buChar char="•"/>
            </a:pPr>
            <a:endParaRPr lang="en-AU" dirty="0"/>
          </a:p>
        </p:txBody>
      </p:sp>
      <p:sp>
        <p:nvSpPr>
          <p:cNvPr id="17" name="Arrow: Right 16">
            <a:extLst>
              <a:ext uri="{FF2B5EF4-FFF2-40B4-BE49-F238E27FC236}">
                <a16:creationId xmlns:a16="http://schemas.microsoft.com/office/drawing/2014/main" id="{88D55416-6B1B-92BF-8CCB-44B26D7D06E8}"/>
              </a:ext>
            </a:extLst>
          </p:cNvPr>
          <p:cNvSpPr/>
          <p:nvPr/>
        </p:nvSpPr>
        <p:spPr>
          <a:xfrm>
            <a:off x="5488178" y="5058787"/>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E24E394-39D4-D7E1-BB62-13053CD9439F}"/>
              </a:ext>
            </a:extLst>
          </p:cNvPr>
          <p:cNvSpPr txBox="1"/>
          <p:nvPr/>
        </p:nvSpPr>
        <p:spPr>
          <a:xfrm>
            <a:off x="6507084" y="4953782"/>
            <a:ext cx="5293030" cy="369332"/>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19" name="Arrow: Right 18">
            <a:extLst>
              <a:ext uri="{FF2B5EF4-FFF2-40B4-BE49-F238E27FC236}">
                <a16:creationId xmlns:a16="http://schemas.microsoft.com/office/drawing/2014/main" id="{63C9B32B-0518-F893-68B1-D67EF66DA66A}"/>
              </a:ext>
            </a:extLst>
          </p:cNvPr>
          <p:cNvSpPr/>
          <p:nvPr/>
        </p:nvSpPr>
        <p:spPr>
          <a:xfrm>
            <a:off x="5488178" y="5704808"/>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C76CC86-8526-F02F-21E2-720346BEE770}"/>
              </a:ext>
            </a:extLst>
          </p:cNvPr>
          <p:cNvSpPr txBox="1"/>
          <p:nvPr/>
        </p:nvSpPr>
        <p:spPr>
          <a:xfrm>
            <a:off x="6507084" y="5599803"/>
            <a:ext cx="4989516" cy="369332"/>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34608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384591" y="1121898"/>
            <a:ext cx="6651934" cy="5736102"/>
          </a:xfrm>
        </p:spPr>
        <p:txBody>
          <a:bodyPr vert="horz" lIns="0" tIns="0" rIns="0" bIns="0" rtlCol="0" anchor="t">
            <a:normAutofit fontScale="92500" lnSpcReduction="10000"/>
          </a:bodyPr>
          <a:lstStyle/>
          <a:p>
            <a:pPr>
              <a:lnSpc>
                <a:spcPct val="150000"/>
              </a:lnSpc>
              <a:spcBef>
                <a:spcPts val="1200"/>
              </a:spcBef>
              <a:spcAft>
                <a:spcPts val="1200"/>
              </a:spcAft>
            </a:pP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Turn to page 25 of your workbooks. Write some ideas and thoughts in the space provided for the three activity questions that accompany the Backyard BBQ Scenario. In a few minutes we will discuss these as a group. </a:t>
            </a:r>
          </a:p>
          <a:p>
            <a:pPr>
              <a:lnSpc>
                <a:spcPct val="150000"/>
              </a:lnSpc>
              <a:spcBef>
                <a:spcPts val="1200"/>
              </a:spcBef>
              <a:spcAft>
                <a:spcPts val="1200"/>
              </a:spcAft>
            </a:pPr>
            <a:r>
              <a:rPr lang="en-AU" sz="2000"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How might Joe have felt in this scenario when he couldn’t hear what his grandson was saying? </a:t>
            </a:r>
          </a:p>
          <a:p>
            <a:pPr>
              <a:lnSpc>
                <a:spcPct val="150000"/>
              </a:lnSpc>
              <a:spcBef>
                <a:spcPts val="1200"/>
              </a:spcBef>
              <a:spcAft>
                <a:spcPts val="1200"/>
              </a:spcAft>
            </a:pPr>
            <a:r>
              <a:rPr lang="en-AU" sz="2000" b="1" kern="100" dirty="0">
                <a:effectLst/>
                <a:latin typeface="Calibri" panose="020F0502020204030204" pitchFamily="34" charset="0"/>
                <a:ea typeface="Calibri" panose="020F0502020204030204" pitchFamily="34" charset="0"/>
                <a:cs typeface="Times New Roman" panose="02020603050405020304" pitchFamily="18" charset="0"/>
              </a:rPr>
              <a:t>Activity 2:</a:t>
            </a: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How might the grandson have felt when Joe couldn’t hear what he was trying to tell him?</a:t>
            </a:r>
          </a:p>
          <a:p>
            <a:pPr>
              <a:lnSpc>
                <a:spcPct val="150000"/>
              </a:lnSpc>
              <a:spcBef>
                <a:spcPts val="1200"/>
              </a:spcBef>
              <a:spcAft>
                <a:spcPts val="1200"/>
              </a:spcAft>
            </a:pPr>
            <a:r>
              <a:rPr lang="en-AU" sz="2000" b="1" kern="100" dirty="0">
                <a:effectLst/>
                <a:latin typeface="Calibri" panose="020F0502020204030204" pitchFamily="34" charset="0"/>
                <a:ea typeface="Calibri" panose="020F0502020204030204" pitchFamily="34" charset="0"/>
                <a:cs typeface="Times New Roman" panose="02020603050405020304" pitchFamily="18" charset="0"/>
              </a:rPr>
              <a:t>Activity 3</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Would the solutions you identified help to improve the emotional and social experience of both Joe and his grandson? Why/why not?</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b="1" dirty="0">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2CE4512-A57A-E9BD-9E03-369409BDB003}"/>
              </a:ext>
            </a:extLst>
          </p:cNvPr>
          <p:cNvSpPr>
            <a:spLocks noGrp="1"/>
          </p:cNvSpPr>
          <p:nvPr>
            <p:ph type="title"/>
          </p:nvPr>
        </p:nvSpPr>
        <p:spPr>
          <a:xfrm>
            <a:off x="253963" y="66612"/>
            <a:ext cx="10801350" cy="469056"/>
          </a:xfrm>
        </p:spPr>
        <p:txBody>
          <a:bodyPr/>
          <a:lstStyle/>
          <a:p>
            <a:r>
              <a:rPr lang="en-AU" dirty="0">
                <a:solidFill>
                  <a:schemeClr val="bg1"/>
                </a:solidFill>
              </a:rPr>
              <a:t>Scenario 1: Backyard BBQ</a:t>
            </a:r>
          </a:p>
        </p:txBody>
      </p:sp>
      <p:sp>
        <p:nvSpPr>
          <p:cNvPr id="4" name="Arrow: Right 3">
            <a:extLst>
              <a:ext uri="{FF2B5EF4-FFF2-40B4-BE49-F238E27FC236}">
                <a16:creationId xmlns:a16="http://schemas.microsoft.com/office/drawing/2014/main" id="{CD5EDE0D-3FC9-13B4-EE87-6E4D323D3368}"/>
              </a:ext>
            </a:extLst>
          </p:cNvPr>
          <p:cNvSpPr/>
          <p:nvPr/>
        </p:nvSpPr>
        <p:spPr>
          <a:xfrm>
            <a:off x="7814653" y="2644479"/>
            <a:ext cx="867791"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B9201949-6DFB-FE22-E928-287B95935A74}"/>
              </a:ext>
            </a:extLst>
          </p:cNvPr>
          <p:cNvSpPr txBox="1"/>
          <p:nvPr/>
        </p:nvSpPr>
        <p:spPr>
          <a:xfrm>
            <a:off x="8757206" y="2400976"/>
            <a:ext cx="2663041" cy="646331"/>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6" name="Arrow: Right 5">
            <a:extLst>
              <a:ext uri="{FF2B5EF4-FFF2-40B4-BE49-F238E27FC236}">
                <a16:creationId xmlns:a16="http://schemas.microsoft.com/office/drawing/2014/main" id="{B82545FE-B111-4A2F-B1B2-57CEFCCA2C99}"/>
              </a:ext>
            </a:extLst>
          </p:cNvPr>
          <p:cNvSpPr/>
          <p:nvPr/>
        </p:nvSpPr>
        <p:spPr>
          <a:xfrm>
            <a:off x="7814654" y="3672503"/>
            <a:ext cx="867792"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7D584676-8EFC-4998-F0B5-07653688BBB0}"/>
              </a:ext>
            </a:extLst>
          </p:cNvPr>
          <p:cNvSpPr txBox="1"/>
          <p:nvPr/>
        </p:nvSpPr>
        <p:spPr>
          <a:xfrm>
            <a:off x="8833559" y="3429000"/>
            <a:ext cx="2510336" cy="646331"/>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12442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71933" y="1141127"/>
            <a:ext cx="7847940" cy="1886542"/>
          </a:xfrm>
        </p:spPr>
        <p:txBody>
          <a:bodyPr vert="horz" lIns="0" tIns="0" rIns="0" bIns="0" rtlCol="0" anchor="t">
            <a:noAutofit/>
          </a:bodyPr>
          <a:lstStyle/>
          <a:p>
            <a:pPr>
              <a:lnSpc>
                <a:spcPct val="160000"/>
              </a:lnSpc>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are at a café, having lunch with your partner and three other friends. After your meal, the waiter comes to ask how you would like to pay. Your group requested separate bills and the waiter is telling each of you your totals. You did not hear how much the staff member said you owed as the café is very noisy and the coffee machine nearby is making it very difficult to hear</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225063" y="864511"/>
            <a:ext cx="3885382" cy="426091"/>
          </a:xfrm>
        </p:spPr>
        <p:txBody>
          <a:bodyPr>
            <a:noAutofit/>
          </a:bodyPr>
          <a:lstStyle/>
          <a:p>
            <a:r>
              <a:rPr lang="en-AU" sz="2000" b="1" kern="100" dirty="0">
                <a:effectLst/>
                <a:latin typeface="Calibri" panose="020F0502020204030204" pitchFamily="34" charset="0"/>
                <a:ea typeface="Times New Roman" panose="02020603050405020304" pitchFamily="18" charset="0"/>
                <a:cs typeface="Times New Roman" panose="02020603050405020304" pitchFamily="18" charset="0"/>
              </a:rPr>
              <a:t>Scenario 2: </a:t>
            </a:r>
            <a:r>
              <a:rPr lang="en-AU" sz="2000" b="1" kern="100" dirty="0">
                <a:latin typeface="Calibri" panose="020F0502020204030204" pitchFamily="34" charset="0"/>
                <a:ea typeface="Times New Roman" panose="02020603050405020304" pitchFamily="18" charset="0"/>
                <a:cs typeface="Times New Roman" panose="02020603050405020304" pitchFamily="18" charset="0"/>
              </a:rPr>
              <a:t>A busy café </a:t>
            </a:r>
            <a:br>
              <a:rPr lang="en-AU"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AU" sz="2000" dirty="0"/>
          </a:p>
        </p:txBody>
      </p:sp>
      <p:pic>
        <p:nvPicPr>
          <p:cNvPr id="8" name="Picture 7">
            <a:extLst>
              <a:ext uri="{FF2B5EF4-FFF2-40B4-BE49-F238E27FC236}">
                <a16:creationId xmlns:a16="http://schemas.microsoft.com/office/drawing/2014/main" id="{3AC1BC7B-E4D7-6FDC-3DA7-F1A133B97C1F}"/>
              </a:ext>
            </a:extLst>
          </p:cNvPr>
          <p:cNvPicPr>
            <a:picLocks noChangeAspect="1"/>
          </p:cNvPicPr>
          <p:nvPr/>
        </p:nvPicPr>
        <p:blipFill>
          <a:blip r:embed="rId2"/>
          <a:srcRect r="41976"/>
          <a:stretch/>
        </p:blipFill>
        <p:spPr>
          <a:xfrm>
            <a:off x="9094867" y="647266"/>
            <a:ext cx="2925200" cy="2500799"/>
          </a:xfrm>
          <a:prstGeom prst="rect">
            <a:avLst/>
          </a:prstGeom>
        </p:spPr>
      </p:pic>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3"/>
          <a:stretch>
            <a:fillRect/>
          </a:stretch>
        </p:blipFill>
        <p:spPr>
          <a:xfrm>
            <a:off x="9128778" y="3261278"/>
            <a:ext cx="2637862" cy="3498112"/>
          </a:xfrm>
          <a:prstGeom prst="rect">
            <a:avLst/>
          </a:prstGeom>
        </p:spPr>
      </p:pic>
      <p:sp>
        <p:nvSpPr>
          <p:cNvPr id="10" name="TextBox 9">
            <a:extLst>
              <a:ext uri="{FF2B5EF4-FFF2-40B4-BE49-F238E27FC236}">
                <a16:creationId xmlns:a16="http://schemas.microsoft.com/office/drawing/2014/main" id="{439686BE-305B-8343-A686-A62BDB43F45A}"/>
              </a:ext>
            </a:extLst>
          </p:cNvPr>
          <p:cNvSpPr txBox="1"/>
          <p:nvPr/>
        </p:nvSpPr>
        <p:spPr>
          <a:xfrm rot="20506947">
            <a:off x="6310299" y="3321979"/>
            <a:ext cx="2119692" cy="1477328"/>
          </a:xfrm>
          <a:prstGeom prst="rect">
            <a:avLst/>
          </a:prstGeom>
          <a:noFill/>
        </p:spPr>
        <p:txBody>
          <a:bodyPr wrap="square" rtlCol="0">
            <a:spAutoFit/>
          </a:bodyPr>
          <a:lstStyle/>
          <a:p>
            <a:r>
              <a:rPr lang="en-AU" dirty="0">
                <a:solidFill>
                  <a:schemeClr val="accent2">
                    <a:lumMod val="75000"/>
                  </a:schemeClr>
                </a:solidFill>
              </a:rPr>
              <a:t>Remember your core skills and strategies as you do the </a:t>
            </a:r>
            <a:r>
              <a:rPr lang="en-AU" i="1" dirty="0">
                <a:solidFill>
                  <a:schemeClr val="accent2">
                    <a:lumMod val="75000"/>
                  </a:schemeClr>
                </a:solidFill>
              </a:rPr>
              <a:t>SPOT The Problem</a:t>
            </a:r>
            <a:r>
              <a:rPr lang="en-AU" dirty="0">
                <a:solidFill>
                  <a:schemeClr val="accent2">
                    <a:lumMod val="75000"/>
                  </a:schemeClr>
                </a:solidFill>
              </a:rPr>
              <a:t> activity</a:t>
            </a:r>
          </a:p>
        </p:txBody>
      </p:sp>
      <p:sp>
        <p:nvSpPr>
          <p:cNvPr id="11" name="Arrow: Down 10">
            <a:extLst>
              <a:ext uri="{FF2B5EF4-FFF2-40B4-BE49-F238E27FC236}">
                <a16:creationId xmlns:a16="http://schemas.microsoft.com/office/drawing/2014/main" id="{26978690-0AC3-D2BA-0713-62A60BE9F49D}"/>
              </a:ext>
            </a:extLst>
          </p:cNvPr>
          <p:cNvSpPr/>
          <p:nvPr/>
        </p:nvSpPr>
        <p:spPr>
          <a:xfrm rot="13570141">
            <a:off x="8500303" y="2804078"/>
            <a:ext cx="148045" cy="914400"/>
          </a:xfrm>
          <a:prstGeom prst="down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Arrow: Down 11">
            <a:extLst>
              <a:ext uri="{FF2B5EF4-FFF2-40B4-BE49-F238E27FC236}">
                <a16:creationId xmlns:a16="http://schemas.microsoft.com/office/drawing/2014/main" id="{7D7B8FD2-38FC-7AE6-A4CA-EF09DCD6103A}"/>
              </a:ext>
            </a:extLst>
          </p:cNvPr>
          <p:cNvSpPr/>
          <p:nvPr/>
        </p:nvSpPr>
        <p:spPr>
          <a:xfrm rot="18130403">
            <a:off x="8541661" y="3532124"/>
            <a:ext cx="148045" cy="914400"/>
          </a:xfrm>
          <a:prstGeom prst="down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7DC84726-E64C-2C07-8964-97F2DBFBD288}"/>
              </a:ext>
            </a:extLst>
          </p:cNvPr>
          <p:cNvSpPr txBox="1"/>
          <p:nvPr/>
        </p:nvSpPr>
        <p:spPr>
          <a:xfrm>
            <a:off x="171933" y="3521648"/>
            <a:ext cx="2011372" cy="1900777"/>
          </a:xfrm>
          <a:prstGeom prst="rect">
            <a:avLst/>
          </a:prstGeom>
          <a:noFill/>
        </p:spPr>
        <p:txBody>
          <a:bodyPr wrap="square">
            <a:spAutoFit/>
          </a:bodyPr>
          <a:lstStyle/>
          <a:p>
            <a:pPr>
              <a:lnSpc>
                <a:spcPct val="150000"/>
              </a:lnSpc>
              <a:spcBef>
                <a:spcPts val="1200"/>
              </a:spcBef>
              <a:spcAft>
                <a:spcPts val="12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Activity: complete the </a:t>
            </a: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SPOT The Problem: Activity Sheet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to explore solutions for this scenario</a:t>
            </a:r>
          </a:p>
        </p:txBody>
      </p:sp>
      <p:pic>
        <p:nvPicPr>
          <p:cNvPr id="2" name="Picture 1">
            <a:extLst>
              <a:ext uri="{FF2B5EF4-FFF2-40B4-BE49-F238E27FC236}">
                <a16:creationId xmlns:a16="http://schemas.microsoft.com/office/drawing/2014/main" id="{25236B07-B88E-72FE-8BD8-B03F0E84FA5D}"/>
              </a:ext>
            </a:extLst>
          </p:cNvPr>
          <p:cNvPicPr>
            <a:picLocks noChangeAspect="1"/>
          </p:cNvPicPr>
          <p:nvPr/>
        </p:nvPicPr>
        <p:blipFill>
          <a:blip r:embed="rId4"/>
          <a:stretch>
            <a:fillRect/>
          </a:stretch>
        </p:blipFill>
        <p:spPr>
          <a:xfrm>
            <a:off x="2674233" y="3574066"/>
            <a:ext cx="3131701" cy="3131701"/>
          </a:xfrm>
          <a:prstGeom prst="rect">
            <a:avLst/>
          </a:prstGeom>
        </p:spPr>
      </p:pic>
    </p:spTree>
    <p:extLst>
      <p:ext uri="{BB962C8B-B14F-4D97-AF65-F5344CB8AC3E}">
        <p14:creationId xmlns:p14="http://schemas.microsoft.com/office/powerpoint/2010/main" val="230013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3742</TotalTime>
  <Words>1331</Words>
  <Application>Microsoft Office PowerPoint</Application>
  <PresentationFormat>Widescreen</PresentationFormat>
  <Paragraphs>139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Wingdings</vt:lpstr>
      <vt:lpstr>University of Queensland</vt:lpstr>
      <vt:lpstr>ACE Your Hearing</vt:lpstr>
      <vt:lpstr>Group Rules Recap:</vt:lpstr>
      <vt:lpstr>Video: Introduction to common challenging communication environments</vt:lpstr>
      <vt:lpstr>PowerPoint Presentation</vt:lpstr>
      <vt:lpstr>PowerPoint Presentation</vt:lpstr>
      <vt:lpstr>Scenario 1: Backyard barbeque </vt:lpstr>
      <vt:lpstr>Scenario 1: Backyard barbeque </vt:lpstr>
      <vt:lpstr>Scenario 1: Backyard BBQ</vt:lpstr>
      <vt:lpstr>Scenario 2: A busy café  </vt:lpstr>
      <vt:lpstr>Scenario 2: A busy café   </vt:lpstr>
      <vt:lpstr>Scenario 2: A busy cafe</vt:lpstr>
      <vt:lpstr>Lip reading and visual distractions</vt:lpstr>
      <vt:lpstr>PowerPoint Presentation</vt:lpstr>
      <vt:lpstr>Bonus activity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Communication Education (ACE) 2.0 Development</dc:title>
  <dc:creator>Jasmine Foley</dc:creator>
  <cp:lastModifiedBy>Jasmine Foley</cp:lastModifiedBy>
  <cp:revision>1</cp:revision>
  <dcterms:created xsi:type="dcterms:W3CDTF">2023-04-20T03:48:57Z</dcterms:created>
  <dcterms:modified xsi:type="dcterms:W3CDTF">2024-10-01T04:24:34Z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2023-04-20T03:56:21Z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850ed541-0562-4f6d-85a0-630200d8da37</vt:lpwstr>
  </property>
  <property fmtid="{D5CDD505-2E9C-101B-9397-08002B2CF9AE}" pid="8" name="MSIP_Label_0f488380-630a-4f55-a077-a19445e3f360_ContentBits">
    <vt:lpwstr>0</vt:lpwstr>
  </property>
</Properties>
</file>