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374" r:id="rId2"/>
    <p:sldId id="390" r:id="rId3"/>
    <p:sldId id="409" r:id="rId4"/>
    <p:sldId id="391" r:id="rId5"/>
    <p:sldId id="392" r:id="rId6"/>
    <p:sldId id="393" r:id="rId7"/>
    <p:sldId id="410" r:id="rId8"/>
    <p:sldId id="395" r:id="rId9"/>
    <p:sldId id="411" r:id="rId10"/>
    <p:sldId id="412" r:id="rId11"/>
    <p:sldId id="413" r:id="rId12"/>
    <p:sldId id="414" r:id="rId13"/>
    <p:sldId id="415" r:id="rId14"/>
    <p:sldId id="416" r:id="rId15"/>
    <p:sldId id="3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111A6-F845-48C4-B31E-5D285AE1A00B}" v="13" dt="2024-10-13T22:08:57.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Foley" userId="9be73aaf-dabe-43a2-b9cd-d5821ffaa04c" providerId="ADAL" clId="{5D4111A6-F845-48C4-B31E-5D285AE1A00B}"/>
    <pc:docChg chg="undo custSel addSld delSld modSld sldOrd">
      <pc:chgData name="Jasmine Foley" userId="9be73aaf-dabe-43a2-b9cd-d5821ffaa04c" providerId="ADAL" clId="{5D4111A6-F845-48C4-B31E-5D285AE1A00B}" dt="2024-10-13T23:09:57.661" v="1244" actId="20577"/>
      <pc:docMkLst>
        <pc:docMk/>
      </pc:docMkLst>
      <pc:sldChg chg="modSp mod">
        <pc:chgData name="Jasmine Foley" userId="9be73aaf-dabe-43a2-b9cd-d5821ffaa04c" providerId="ADAL" clId="{5D4111A6-F845-48C4-B31E-5D285AE1A00B}" dt="2024-10-13T21:36:10.334" v="28"/>
        <pc:sldMkLst>
          <pc:docMk/>
          <pc:sldMk cId="1265677805" sldId="374"/>
        </pc:sldMkLst>
        <pc:spChg chg="mod">
          <ac:chgData name="Jasmine Foley" userId="9be73aaf-dabe-43a2-b9cd-d5821ffaa04c" providerId="ADAL" clId="{5D4111A6-F845-48C4-B31E-5D285AE1A00B}" dt="2024-10-13T21:36:10.334" v="28"/>
          <ac:spMkLst>
            <pc:docMk/>
            <pc:sldMk cId="1265677805" sldId="374"/>
            <ac:spMk id="5" creationId="{97AB2E9E-D4CE-FED2-530D-9771CD022C4A}"/>
          </ac:spMkLst>
        </pc:spChg>
      </pc:sldChg>
      <pc:sldChg chg="addSp delSp modSp mod">
        <pc:chgData name="Jasmine Foley" userId="9be73aaf-dabe-43a2-b9cd-d5821ffaa04c" providerId="ADAL" clId="{5D4111A6-F845-48C4-B31E-5D285AE1A00B}" dt="2024-10-13T21:44:14.256" v="602" actId="20577"/>
        <pc:sldMkLst>
          <pc:docMk/>
          <pc:sldMk cId="806009174" sldId="391"/>
        </pc:sldMkLst>
        <pc:spChg chg="add del mod">
          <ac:chgData name="Jasmine Foley" userId="9be73aaf-dabe-43a2-b9cd-d5821ffaa04c" providerId="ADAL" clId="{5D4111A6-F845-48C4-B31E-5D285AE1A00B}" dt="2024-10-13T21:43:24.278" v="583" actId="478"/>
          <ac:spMkLst>
            <pc:docMk/>
            <pc:sldMk cId="806009174" sldId="391"/>
            <ac:spMk id="2" creationId="{A806701C-D33C-47D3-55EF-49A0F09689E5}"/>
          </ac:spMkLst>
        </pc:spChg>
        <pc:spChg chg="del mod">
          <ac:chgData name="Jasmine Foley" userId="9be73aaf-dabe-43a2-b9cd-d5821ffaa04c" providerId="ADAL" clId="{5D4111A6-F845-48C4-B31E-5D285AE1A00B}" dt="2024-10-13T21:40:50.022" v="320" actId="478"/>
          <ac:spMkLst>
            <pc:docMk/>
            <pc:sldMk cId="806009174" sldId="391"/>
            <ac:spMk id="3" creationId="{DB9998B6-AD0E-F30B-603A-FB9C35B20FD8}"/>
          </ac:spMkLst>
        </pc:spChg>
        <pc:spChg chg="add del mod">
          <ac:chgData name="Jasmine Foley" userId="9be73aaf-dabe-43a2-b9cd-d5821ffaa04c" providerId="ADAL" clId="{5D4111A6-F845-48C4-B31E-5D285AE1A00B}" dt="2024-10-13T21:36:53.619" v="64" actId="478"/>
          <ac:spMkLst>
            <pc:docMk/>
            <pc:sldMk cId="806009174" sldId="391"/>
            <ac:spMk id="6" creationId="{E6B41D18-B3E8-D6B1-0287-95AC86658BCA}"/>
          </ac:spMkLst>
        </pc:spChg>
        <pc:spChg chg="del mod">
          <ac:chgData name="Jasmine Foley" userId="9be73aaf-dabe-43a2-b9cd-d5821ffaa04c" providerId="ADAL" clId="{5D4111A6-F845-48C4-B31E-5D285AE1A00B}" dt="2024-10-13T21:40:38.368" v="314" actId="478"/>
          <ac:spMkLst>
            <pc:docMk/>
            <pc:sldMk cId="806009174" sldId="391"/>
            <ac:spMk id="7" creationId="{EC5D0EF2-A937-8C6C-860B-ADE77CD43710}"/>
          </ac:spMkLst>
        </pc:spChg>
        <pc:spChg chg="add mod">
          <ac:chgData name="Jasmine Foley" userId="9be73aaf-dabe-43a2-b9cd-d5821ffaa04c" providerId="ADAL" clId="{5D4111A6-F845-48C4-B31E-5D285AE1A00B}" dt="2024-10-13T21:44:14.256" v="602" actId="20577"/>
          <ac:spMkLst>
            <pc:docMk/>
            <pc:sldMk cId="806009174" sldId="391"/>
            <ac:spMk id="10" creationId="{F9B634C6-D2AA-0157-9550-975C61E8350C}"/>
          </ac:spMkLst>
        </pc:spChg>
        <pc:spChg chg="add del mod">
          <ac:chgData name="Jasmine Foley" userId="9be73aaf-dabe-43a2-b9cd-d5821ffaa04c" providerId="ADAL" clId="{5D4111A6-F845-48C4-B31E-5D285AE1A00B}" dt="2024-10-13T21:42:49.320" v="574"/>
          <ac:spMkLst>
            <pc:docMk/>
            <pc:sldMk cId="806009174" sldId="391"/>
            <ac:spMk id="11" creationId="{4AC3B461-5705-E3C0-A686-D9AA921FB880}"/>
          </ac:spMkLst>
        </pc:spChg>
        <pc:spChg chg="add del mod">
          <ac:chgData name="Jasmine Foley" userId="9be73aaf-dabe-43a2-b9cd-d5821ffaa04c" providerId="ADAL" clId="{5D4111A6-F845-48C4-B31E-5D285AE1A00B}" dt="2024-10-13T21:42:49.320" v="576"/>
          <ac:spMkLst>
            <pc:docMk/>
            <pc:sldMk cId="806009174" sldId="391"/>
            <ac:spMk id="12" creationId="{95B2F5AA-3A20-10B2-1975-6B8B6DD7D310}"/>
          </ac:spMkLst>
        </pc:spChg>
        <pc:spChg chg="del">
          <ac:chgData name="Jasmine Foley" userId="9be73aaf-dabe-43a2-b9cd-d5821ffaa04c" providerId="ADAL" clId="{5D4111A6-F845-48C4-B31E-5D285AE1A00B}" dt="2024-10-13T21:36:50.699" v="63" actId="478"/>
          <ac:spMkLst>
            <pc:docMk/>
            <pc:sldMk cId="806009174" sldId="391"/>
            <ac:spMk id="14" creationId="{478DB40E-659D-86AB-2772-9C32660C6162}"/>
          </ac:spMkLst>
        </pc:spChg>
        <pc:spChg chg="add mod">
          <ac:chgData name="Jasmine Foley" userId="9be73aaf-dabe-43a2-b9cd-d5821ffaa04c" providerId="ADAL" clId="{5D4111A6-F845-48C4-B31E-5D285AE1A00B}" dt="2024-10-13T21:44:00.731" v="590" actId="114"/>
          <ac:spMkLst>
            <pc:docMk/>
            <pc:sldMk cId="806009174" sldId="391"/>
            <ac:spMk id="15" creationId="{3F8C01FC-644D-6B89-905E-C63AE496252C}"/>
          </ac:spMkLst>
        </pc:spChg>
        <pc:spChg chg="add mod ord">
          <ac:chgData name="Jasmine Foley" userId="9be73aaf-dabe-43a2-b9cd-d5821ffaa04c" providerId="ADAL" clId="{5D4111A6-F845-48C4-B31E-5D285AE1A00B}" dt="2024-10-13T21:43:48.207" v="587" actId="167"/>
          <ac:spMkLst>
            <pc:docMk/>
            <pc:sldMk cId="806009174" sldId="391"/>
            <ac:spMk id="16" creationId="{E4A85604-5480-8C46-B480-35BFD83CC0B4}"/>
          </ac:spMkLst>
        </pc:spChg>
        <pc:picChg chg="del">
          <ac:chgData name="Jasmine Foley" userId="9be73aaf-dabe-43a2-b9cd-d5821ffaa04c" providerId="ADAL" clId="{5D4111A6-F845-48C4-B31E-5D285AE1A00B}" dt="2024-10-13T21:36:48.537" v="62" actId="478"/>
          <ac:picMkLst>
            <pc:docMk/>
            <pc:sldMk cId="806009174" sldId="391"/>
            <ac:picMk id="5" creationId="{096C2099-E4B9-3A22-27AA-441EB9759697}"/>
          </ac:picMkLst>
        </pc:picChg>
        <pc:picChg chg="add del mod modCrop">
          <ac:chgData name="Jasmine Foley" userId="9be73aaf-dabe-43a2-b9cd-d5821ffaa04c" providerId="ADAL" clId="{5D4111A6-F845-48C4-B31E-5D285AE1A00B}" dt="2024-10-13T21:37:40.677" v="74" actId="478"/>
          <ac:picMkLst>
            <pc:docMk/>
            <pc:sldMk cId="806009174" sldId="391"/>
            <ac:picMk id="8" creationId="{71DF5CA8-FE23-93BA-4E10-D3D0A9723D9F}"/>
          </ac:picMkLst>
        </pc:picChg>
        <pc:picChg chg="add mod modCrop">
          <ac:chgData name="Jasmine Foley" userId="9be73aaf-dabe-43a2-b9cd-d5821ffaa04c" providerId="ADAL" clId="{5D4111A6-F845-48C4-B31E-5D285AE1A00B}" dt="2024-10-13T21:43:22.453" v="582" actId="1076"/>
          <ac:picMkLst>
            <pc:docMk/>
            <pc:sldMk cId="806009174" sldId="391"/>
            <ac:picMk id="9" creationId="{BC2BB2A9-C957-6DF0-043B-FFFEA545DF10}"/>
          </ac:picMkLst>
        </pc:picChg>
      </pc:sldChg>
      <pc:sldChg chg="addSp delSp modSp mod">
        <pc:chgData name="Jasmine Foley" userId="9be73aaf-dabe-43a2-b9cd-d5821ffaa04c" providerId="ADAL" clId="{5D4111A6-F845-48C4-B31E-5D285AE1A00B}" dt="2024-10-13T21:57:14.334" v="936" actId="1076"/>
        <pc:sldMkLst>
          <pc:docMk/>
          <pc:sldMk cId="3134932803" sldId="392"/>
        </pc:sldMkLst>
        <pc:spChg chg="mod">
          <ac:chgData name="Jasmine Foley" userId="9be73aaf-dabe-43a2-b9cd-d5821ffaa04c" providerId="ADAL" clId="{5D4111A6-F845-48C4-B31E-5D285AE1A00B}" dt="2024-10-13T21:46:50.712" v="638" actId="20577"/>
          <ac:spMkLst>
            <pc:docMk/>
            <pc:sldMk cId="3134932803" sldId="392"/>
            <ac:spMk id="2" creationId="{9C833BF3-40AF-F899-8D42-62083155F793}"/>
          </ac:spMkLst>
        </pc:spChg>
        <pc:spChg chg="mod">
          <ac:chgData name="Jasmine Foley" userId="9be73aaf-dabe-43a2-b9cd-d5821ffaa04c" providerId="ADAL" clId="{5D4111A6-F845-48C4-B31E-5D285AE1A00B}" dt="2024-10-13T21:46:48.258" v="634" actId="1076"/>
          <ac:spMkLst>
            <pc:docMk/>
            <pc:sldMk cId="3134932803" sldId="392"/>
            <ac:spMk id="3" creationId="{55222E14-3F28-64B8-2F2E-FB38986CB34C}"/>
          </ac:spMkLst>
        </pc:spChg>
        <pc:spChg chg="del">
          <ac:chgData name="Jasmine Foley" userId="9be73aaf-dabe-43a2-b9cd-d5821ffaa04c" providerId="ADAL" clId="{5D4111A6-F845-48C4-B31E-5D285AE1A00B}" dt="2024-10-13T21:45:01.912" v="604" actId="478"/>
          <ac:spMkLst>
            <pc:docMk/>
            <pc:sldMk cId="3134932803" sldId="392"/>
            <ac:spMk id="9" creationId="{94D79036-4C43-D3BD-AB41-F9078B4E7425}"/>
          </ac:spMkLst>
        </pc:spChg>
        <pc:spChg chg="del">
          <ac:chgData name="Jasmine Foley" userId="9be73aaf-dabe-43a2-b9cd-d5821ffaa04c" providerId="ADAL" clId="{5D4111A6-F845-48C4-B31E-5D285AE1A00B}" dt="2024-10-13T21:45:03.313" v="605" actId="478"/>
          <ac:spMkLst>
            <pc:docMk/>
            <pc:sldMk cId="3134932803" sldId="392"/>
            <ac:spMk id="10" creationId="{C0BB1D63-E2A3-79A4-9C53-B0D9E8A05087}"/>
          </ac:spMkLst>
        </pc:spChg>
        <pc:spChg chg="add mod">
          <ac:chgData name="Jasmine Foley" userId="9be73aaf-dabe-43a2-b9cd-d5821ffaa04c" providerId="ADAL" clId="{5D4111A6-F845-48C4-B31E-5D285AE1A00B}" dt="2024-10-13T21:57:14.334" v="936" actId="1076"/>
          <ac:spMkLst>
            <pc:docMk/>
            <pc:sldMk cId="3134932803" sldId="392"/>
            <ac:spMk id="11" creationId="{0070526B-2860-DB1C-F680-B2B041151F6F}"/>
          </ac:spMkLst>
        </pc:spChg>
        <pc:picChg chg="del">
          <ac:chgData name="Jasmine Foley" userId="9be73aaf-dabe-43a2-b9cd-d5821ffaa04c" providerId="ADAL" clId="{5D4111A6-F845-48C4-B31E-5D285AE1A00B}" dt="2024-10-13T21:44:59.761" v="603" actId="478"/>
          <ac:picMkLst>
            <pc:docMk/>
            <pc:sldMk cId="3134932803" sldId="392"/>
            <ac:picMk id="4" creationId="{8762BD4C-2852-EDA7-A27E-AF63101A142B}"/>
          </ac:picMkLst>
        </pc:picChg>
        <pc:picChg chg="add mod">
          <ac:chgData name="Jasmine Foley" userId="9be73aaf-dabe-43a2-b9cd-d5821ffaa04c" providerId="ADAL" clId="{5D4111A6-F845-48C4-B31E-5D285AE1A00B}" dt="2024-10-13T21:46:41.580" v="632" actId="1076"/>
          <ac:picMkLst>
            <pc:docMk/>
            <pc:sldMk cId="3134932803" sldId="392"/>
            <ac:picMk id="6" creationId="{4B11ABCE-7650-C0C6-15AF-E8DB56C1998C}"/>
          </ac:picMkLst>
        </pc:picChg>
        <pc:picChg chg="add mod">
          <ac:chgData name="Jasmine Foley" userId="9be73aaf-dabe-43a2-b9cd-d5821ffaa04c" providerId="ADAL" clId="{5D4111A6-F845-48C4-B31E-5D285AE1A00B}" dt="2024-10-13T21:46:34.828" v="628" actId="1076"/>
          <ac:picMkLst>
            <pc:docMk/>
            <pc:sldMk cId="3134932803" sldId="392"/>
            <ac:picMk id="8" creationId="{D66469E6-3FD9-3053-3235-9421854EB412}"/>
          </ac:picMkLst>
        </pc:picChg>
      </pc:sldChg>
      <pc:sldChg chg="addSp delSp modSp mod">
        <pc:chgData name="Jasmine Foley" userId="9be73aaf-dabe-43a2-b9cd-d5821ffaa04c" providerId="ADAL" clId="{5D4111A6-F845-48C4-B31E-5D285AE1A00B}" dt="2024-10-13T22:04:49.521" v="1089" actId="20577"/>
        <pc:sldMkLst>
          <pc:docMk/>
          <pc:sldMk cId="3543160790" sldId="393"/>
        </pc:sldMkLst>
        <pc:spChg chg="add del mod">
          <ac:chgData name="Jasmine Foley" userId="9be73aaf-dabe-43a2-b9cd-d5821ffaa04c" providerId="ADAL" clId="{5D4111A6-F845-48C4-B31E-5D285AE1A00B}" dt="2024-10-13T21:58:27.277" v="977" actId="1076"/>
          <ac:spMkLst>
            <pc:docMk/>
            <pc:sldMk cId="3543160790" sldId="393"/>
            <ac:spMk id="3" creationId="{EFD78716-BE91-35E4-A3F9-1374A770BF45}"/>
          </ac:spMkLst>
        </pc:spChg>
        <pc:spChg chg="add del mod">
          <ac:chgData name="Jasmine Foley" userId="9be73aaf-dabe-43a2-b9cd-d5821ffaa04c" providerId="ADAL" clId="{5D4111A6-F845-48C4-B31E-5D285AE1A00B}" dt="2024-10-13T21:58:03.789" v="965" actId="478"/>
          <ac:spMkLst>
            <pc:docMk/>
            <pc:sldMk cId="3543160790" sldId="393"/>
            <ac:spMk id="4" creationId="{9A04C99E-1BED-FF84-24BE-E707E0AFC7D7}"/>
          </ac:spMkLst>
        </pc:spChg>
        <pc:spChg chg="del mod">
          <ac:chgData name="Jasmine Foley" userId="9be73aaf-dabe-43a2-b9cd-d5821ffaa04c" providerId="ADAL" clId="{5D4111A6-F845-48C4-B31E-5D285AE1A00B}" dt="2024-10-13T22:04:21.001" v="1080" actId="478"/>
          <ac:spMkLst>
            <pc:docMk/>
            <pc:sldMk cId="3543160790" sldId="393"/>
            <ac:spMk id="10" creationId="{439686BE-305B-8343-A686-A62BDB43F45A}"/>
          </ac:spMkLst>
        </pc:spChg>
        <pc:spChg chg="del mod">
          <ac:chgData name="Jasmine Foley" userId="9be73aaf-dabe-43a2-b9cd-d5821ffaa04c" providerId="ADAL" clId="{5D4111A6-F845-48C4-B31E-5D285AE1A00B}" dt="2024-10-13T22:04:08.881" v="1075" actId="478"/>
          <ac:spMkLst>
            <pc:docMk/>
            <pc:sldMk cId="3543160790" sldId="393"/>
            <ac:spMk id="11" creationId="{26978690-0AC3-D2BA-0713-62A60BE9F49D}"/>
          </ac:spMkLst>
        </pc:spChg>
        <pc:spChg chg="del mod">
          <ac:chgData name="Jasmine Foley" userId="9be73aaf-dabe-43a2-b9cd-d5821ffaa04c" providerId="ADAL" clId="{5D4111A6-F845-48C4-B31E-5D285AE1A00B}" dt="2024-10-13T22:04:09.937" v="1076" actId="478"/>
          <ac:spMkLst>
            <pc:docMk/>
            <pc:sldMk cId="3543160790" sldId="393"/>
            <ac:spMk id="12" creationId="{7D7B8FD2-38FC-7AE6-A4CA-EF09DCD6103A}"/>
          </ac:spMkLst>
        </pc:spChg>
        <pc:spChg chg="mod">
          <ac:chgData name="Jasmine Foley" userId="9be73aaf-dabe-43a2-b9cd-d5821ffaa04c" providerId="ADAL" clId="{5D4111A6-F845-48C4-B31E-5D285AE1A00B}" dt="2024-10-13T22:04:49.521" v="1089" actId="20577"/>
          <ac:spMkLst>
            <pc:docMk/>
            <pc:sldMk cId="3543160790" sldId="393"/>
            <ac:spMk id="14" creationId="{478DB40E-659D-86AB-2772-9C32660C6162}"/>
          </ac:spMkLst>
        </pc:spChg>
        <pc:spChg chg="mod">
          <ac:chgData name="Jasmine Foley" userId="9be73aaf-dabe-43a2-b9cd-d5821ffaa04c" providerId="ADAL" clId="{5D4111A6-F845-48C4-B31E-5D285AE1A00B}" dt="2024-10-13T21:58:42.245" v="982" actId="1076"/>
          <ac:spMkLst>
            <pc:docMk/>
            <pc:sldMk cId="3543160790" sldId="393"/>
            <ac:spMk id="16" creationId="{7DC84726-E64C-2C07-8964-97F2DBFBD288}"/>
          </ac:spMkLst>
        </pc:spChg>
        <pc:picChg chg="add mod">
          <ac:chgData name="Jasmine Foley" userId="9be73aaf-dabe-43a2-b9cd-d5821ffaa04c" providerId="ADAL" clId="{5D4111A6-F845-48C4-B31E-5D285AE1A00B}" dt="2024-10-13T21:58:55.208" v="984" actId="1076"/>
          <ac:picMkLst>
            <pc:docMk/>
            <pc:sldMk cId="3543160790" sldId="393"/>
            <ac:picMk id="5" creationId="{6B4509BC-5734-A23F-A381-7EDCA2A5EDE3}"/>
          </ac:picMkLst>
        </pc:picChg>
        <pc:picChg chg="add mod">
          <ac:chgData name="Jasmine Foley" userId="9be73aaf-dabe-43a2-b9cd-d5821ffaa04c" providerId="ADAL" clId="{5D4111A6-F845-48C4-B31E-5D285AE1A00B}" dt="2024-10-13T22:04:24.352" v="1081" actId="1076"/>
          <ac:picMkLst>
            <pc:docMk/>
            <pc:sldMk cId="3543160790" sldId="393"/>
            <ac:picMk id="6" creationId="{CC073F54-FC72-50CC-7DDA-02EC38649AC8}"/>
          </ac:picMkLst>
        </pc:picChg>
        <pc:picChg chg="del">
          <ac:chgData name="Jasmine Foley" userId="9be73aaf-dabe-43a2-b9cd-d5821ffaa04c" providerId="ADAL" clId="{5D4111A6-F845-48C4-B31E-5D285AE1A00B}" dt="2024-10-13T22:04:11.196" v="1077" actId="478"/>
          <ac:picMkLst>
            <pc:docMk/>
            <pc:sldMk cId="3543160790" sldId="393"/>
            <ac:picMk id="9" creationId="{52672770-F1F1-28C6-43D2-BC4EC57D4BB4}"/>
          </ac:picMkLst>
        </pc:picChg>
        <pc:picChg chg="del">
          <ac:chgData name="Jasmine Foley" userId="9be73aaf-dabe-43a2-b9cd-d5821ffaa04c" providerId="ADAL" clId="{5D4111A6-F845-48C4-B31E-5D285AE1A00B}" dt="2024-10-13T21:58:30.668" v="978" actId="478"/>
          <ac:picMkLst>
            <pc:docMk/>
            <pc:sldMk cId="3543160790" sldId="393"/>
            <ac:picMk id="17" creationId="{2190BDF1-8334-DABA-1DD8-93872A829117}"/>
          </ac:picMkLst>
        </pc:picChg>
      </pc:sldChg>
      <pc:sldChg chg="addSp delSp modSp mod">
        <pc:chgData name="Jasmine Foley" userId="9be73aaf-dabe-43a2-b9cd-d5821ffaa04c" providerId="ADAL" clId="{5D4111A6-F845-48C4-B31E-5D285AE1A00B}" dt="2024-10-13T23:09:47.380" v="1242" actId="20577"/>
        <pc:sldMkLst>
          <pc:docMk/>
          <pc:sldMk cId="1244231114" sldId="395"/>
        </pc:sldMkLst>
        <pc:spChg chg="add mod">
          <ac:chgData name="Jasmine Foley" userId="9be73aaf-dabe-43a2-b9cd-d5821ffaa04c" providerId="ADAL" clId="{5D4111A6-F845-48C4-B31E-5D285AE1A00B}" dt="2024-10-13T22:01:43.337" v="998" actId="1076"/>
          <ac:spMkLst>
            <pc:docMk/>
            <pc:sldMk cId="1244231114" sldId="395"/>
            <ac:spMk id="2" creationId="{67BE560D-E215-AD85-C7E4-706A911311BE}"/>
          </ac:spMkLst>
        </pc:spChg>
        <pc:spChg chg="del">
          <ac:chgData name="Jasmine Foley" userId="9be73aaf-dabe-43a2-b9cd-d5821ffaa04c" providerId="ADAL" clId="{5D4111A6-F845-48C4-B31E-5D285AE1A00B}" dt="2024-10-13T22:00:29.659" v="985" actId="478"/>
          <ac:spMkLst>
            <pc:docMk/>
            <pc:sldMk cId="1244231114" sldId="395"/>
            <ac:spMk id="8" creationId="{3F3A042D-221E-1034-4B28-9CAC4F527A9F}"/>
          </ac:spMkLst>
        </pc:spChg>
        <pc:spChg chg="del">
          <ac:chgData name="Jasmine Foley" userId="9be73aaf-dabe-43a2-b9cd-d5821ffaa04c" providerId="ADAL" clId="{5D4111A6-F845-48C4-B31E-5D285AE1A00B}" dt="2024-10-13T22:00:38.902" v="986" actId="478"/>
          <ac:spMkLst>
            <pc:docMk/>
            <pc:sldMk cId="1244231114" sldId="395"/>
            <ac:spMk id="9" creationId="{9D1AD569-AAC6-2486-2807-3E6B4797105A}"/>
          </ac:spMkLst>
        </pc:spChg>
        <pc:spChg chg="mod">
          <ac:chgData name="Jasmine Foley" userId="9be73aaf-dabe-43a2-b9cd-d5821ffaa04c" providerId="ADAL" clId="{5D4111A6-F845-48C4-B31E-5D285AE1A00B}" dt="2024-10-13T23:09:47.380" v="1242" actId="20577"/>
          <ac:spMkLst>
            <pc:docMk/>
            <pc:sldMk cId="1244231114" sldId="395"/>
            <ac:spMk id="14" creationId="{478DB40E-659D-86AB-2772-9C32660C6162}"/>
          </ac:spMkLst>
        </pc:spChg>
      </pc:sldChg>
      <pc:sldChg chg="modSp mod">
        <pc:chgData name="Jasmine Foley" userId="9be73aaf-dabe-43a2-b9cd-d5821ffaa04c" providerId="ADAL" clId="{5D4111A6-F845-48C4-B31E-5D285AE1A00B}" dt="2024-10-13T21:36:27.946" v="51" actId="20577"/>
        <pc:sldMkLst>
          <pc:docMk/>
          <pc:sldMk cId="752166996" sldId="409"/>
        </pc:sldMkLst>
        <pc:spChg chg="mod">
          <ac:chgData name="Jasmine Foley" userId="9be73aaf-dabe-43a2-b9cd-d5821ffaa04c" providerId="ADAL" clId="{5D4111A6-F845-48C4-B31E-5D285AE1A00B}" dt="2024-10-13T21:36:27.946" v="51" actId="20577"/>
          <ac:spMkLst>
            <pc:docMk/>
            <pc:sldMk cId="752166996" sldId="409"/>
            <ac:spMk id="3" creationId="{99DE3340-09F1-DF50-1723-27C5DC4A9CFA}"/>
          </ac:spMkLst>
        </pc:spChg>
      </pc:sldChg>
      <pc:sldChg chg="addSp delSp modSp add mod ord">
        <pc:chgData name="Jasmine Foley" userId="9be73aaf-dabe-43a2-b9cd-d5821ffaa04c" providerId="ADAL" clId="{5D4111A6-F845-48C4-B31E-5D285AE1A00B}" dt="2024-10-13T22:07:17.650" v="1120" actId="1076"/>
        <pc:sldMkLst>
          <pc:docMk/>
          <pc:sldMk cId="1886435603" sldId="411"/>
        </pc:sldMkLst>
        <pc:spChg chg="mod">
          <ac:chgData name="Jasmine Foley" userId="9be73aaf-dabe-43a2-b9cd-d5821ffaa04c" providerId="ADAL" clId="{5D4111A6-F845-48C4-B31E-5D285AE1A00B}" dt="2024-10-13T22:07:17.650" v="1120" actId="1076"/>
          <ac:spMkLst>
            <pc:docMk/>
            <pc:sldMk cId="1886435603" sldId="411"/>
            <ac:spMk id="3" creationId="{EFD78716-BE91-35E4-A3F9-1374A770BF45}"/>
          </ac:spMkLst>
        </pc:spChg>
        <pc:spChg chg="del mod">
          <ac:chgData name="Jasmine Foley" userId="9be73aaf-dabe-43a2-b9cd-d5821ffaa04c" providerId="ADAL" clId="{5D4111A6-F845-48C4-B31E-5D285AE1A00B}" dt="2024-10-13T22:04:32.522" v="1085" actId="478"/>
          <ac:spMkLst>
            <pc:docMk/>
            <pc:sldMk cId="1886435603" sldId="411"/>
            <ac:spMk id="10" creationId="{439686BE-305B-8343-A686-A62BDB43F45A}"/>
          </ac:spMkLst>
        </pc:spChg>
        <pc:spChg chg="del">
          <ac:chgData name="Jasmine Foley" userId="9be73aaf-dabe-43a2-b9cd-d5821ffaa04c" providerId="ADAL" clId="{5D4111A6-F845-48C4-B31E-5D285AE1A00B}" dt="2024-10-13T22:04:29.880" v="1082" actId="478"/>
          <ac:spMkLst>
            <pc:docMk/>
            <pc:sldMk cId="1886435603" sldId="411"/>
            <ac:spMk id="11" creationId="{26978690-0AC3-D2BA-0713-62A60BE9F49D}"/>
          </ac:spMkLst>
        </pc:spChg>
        <pc:spChg chg="del">
          <ac:chgData name="Jasmine Foley" userId="9be73aaf-dabe-43a2-b9cd-d5821ffaa04c" providerId="ADAL" clId="{5D4111A6-F845-48C4-B31E-5D285AE1A00B}" dt="2024-10-13T22:04:30.492" v="1083" actId="478"/>
          <ac:spMkLst>
            <pc:docMk/>
            <pc:sldMk cId="1886435603" sldId="411"/>
            <ac:spMk id="12" creationId="{7D7B8FD2-38FC-7AE6-A4CA-EF09DCD6103A}"/>
          </ac:spMkLst>
        </pc:spChg>
        <pc:spChg chg="mod">
          <ac:chgData name="Jasmine Foley" userId="9be73aaf-dabe-43a2-b9cd-d5821ffaa04c" providerId="ADAL" clId="{5D4111A6-F845-48C4-B31E-5D285AE1A00B}" dt="2024-10-13T22:05:06.902" v="1093" actId="20577"/>
          <ac:spMkLst>
            <pc:docMk/>
            <pc:sldMk cId="1886435603" sldId="411"/>
            <ac:spMk id="14" creationId="{478DB40E-659D-86AB-2772-9C32660C6162}"/>
          </ac:spMkLst>
        </pc:spChg>
        <pc:picChg chg="add mod">
          <ac:chgData name="Jasmine Foley" userId="9be73aaf-dabe-43a2-b9cd-d5821ffaa04c" providerId="ADAL" clId="{5D4111A6-F845-48C4-B31E-5D285AE1A00B}" dt="2024-10-13T22:03:39.685" v="1074" actId="1076"/>
          <ac:picMkLst>
            <pc:docMk/>
            <pc:sldMk cId="1886435603" sldId="411"/>
            <ac:picMk id="2" creationId="{63AA825E-57AD-FDB7-A6D7-D9C69B10C83D}"/>
          </ac:picMkLst>
        </pc:picChg>
        <pc:picChg chg="add mod">
          <ac:chgData name="Jasmine Foley" userId="9be73aaf-dabe-43a2-b9cd-d5821ffaa04c" providerId="ADAL" clId="{5D4111A6-F845-48C4-B31E-5D285AE1A00B}" dt="2024-10-13T22:04:37.893" v="1088" actId="1076"/>
          <ac:picMkLst>
            <pc:docMk/>
            <pc:sldMk cId="1886435603" sldId="411"/>
            <ac:picMk id="4" creationId="{FF6F97E9-22F9-E84F-E16C-9D79F503C429}"/>
          </ac:picMkLst>
        </pc:picChg>
        <pc:picChg chg="del">
          <ac:chgData name="Jasmine Foley" userId="9be73aaf-dabe-43a2-b9cd-d5821ffaa04c" providerId="ADAL" clId="{5D4111A6-F845-48C4-B31E-5D285AE1A00B}" dt="2024-10-13T22:03:30.335" v="1072" actId="478"/>
          <ac:picMkLst>
            <pc:docMk/>
            <pc:sldMk cId="1886435603" sldId="411"/>
            <ac:picMk id="5" creationId="{6B4509BC-5734-A23F-A381-7EDCA2A5EDE3}"/>
          </ac:picMkLst>
        </pc:picChg>
        <pc:picChg chg="del">
          <ac:chgData name="Jasmine Foley" userId="9be73aaf-dabe-43a2-b9cd-d5821ffaa04c" providerId="ADAL" clId="{5D4111A6-F845-48C4-B31E-5D285AE1A00B}" dt="2024-10-13T22:04:33.184" v="1086" actId="478"/>
          <ac:picMkLst>
            <pc:docMk/>
            <pc:sldMk cId="1886435603" sldId="411"/>
            <ac:picMk id="9" creationId="{52672770-F1F1-28C6-43D2-BC4EC57D4BB4}"/>
          </ac:picMkLst>
        </pc:picChg>
      </pc:sldChg>
      <pc:sldChg chg="del">
        <pc:chgData name="Jasmine Foley" userId="9be73aaf-dabe-43a2-b9cd-d5821ffaa04c" providerId="ADAL" clId="{5D4111A6-F845-48C4-B31E-5D285AE1A00B}" dt="2024-10-13T22:02:17.685" v="1031" actId="2696"/>
        <pc:sldMkLst>
          <pc:docMk/>
          <pc:sldMk cId="2300136249" sldId="411"/>
        </pc:sldMkLst>
      </pc:sldChg>
      <pc:sldChg chg="add ord">
        <pc:chgData name="Jasmine Foley" userId="9be73aaf-dabe-43a2-b9cd-d5821ffaa04c" providerId="ADAL" clId="{5D4111A6-F845-48C4-B31E-5D285AE1A00B}" dt="2024-10-13T22:02:36.289" v="1038"/>
        <pc:sldMkLst>
          <pc:docMk/>
          <pc:sldMk cId="107702663" sldId="412"/>
        </pc:sldMkLst>
      </pc:sldChg>
      <pc:sldChg chg="del">
        <pc:chgData name="Jasmine Foley" userId="9be73aaf-dabe-43a2-b9cd-d5821ffaa04c" providerId="ADAL" clId="{5D4111A6-F845-48C4-B31E-5D285AE1A00B}" dt="2024-10-13T22:02:20.745" v="1032" actId="2696"/>
        <pc:sldMkLst>
          <pc:docMk/>
          <pc:sldMk cId="2711272965" sldId="412"/>
        </pc:sldMkLst>
      </pc:sldChg>
      <pc:sldChg chg="modSp add mod ord">
        <pc:chgData name="Jasmine Foley" userId="9be73aaf-dabe-43a2-b9cd-d5821ffaa04c" providerId="ADAL" clId="{5D4111A6-F845-48C4-B31E-5D285AE1A00B}" dt="2024-10-13T23:09:52.788" v="1243" actId="20577"/>
        <pc:sldMkLst>
          <pc:docMk/>
          <pc:sldMk cId="2490611828" sldId="413"/>
        </pc:sldMkLst>
        <pc:spChg chg="mod">
          <ac:chgData name="Jasmine Foley" userId="9be73aaf-dabe-43a2-b9cd-d5821ffaa04c" providerId="ADAL" clId="{5D4111A6-F845-48C4-B31E-5D285AE1A00B}" dt="2024-10-13T22:06:24.215" v="1106" actId="20577"/>
          <ac:spMkLst>
            <pc:docMk/>
            <pc:sldMk cId="2490611828" sldId="413"/>
            <ac:spMk id="2" creationId="{67BE560D-E215-AD85-C7E4-706A911311BE}"/>
          </ac:spMkLst>
        </pc:spChg>
        <pc:spChg chg="mod">
          <ac:chgData name="Jasmine Foley" userId="9be73aaf-dabe-43a2-b9cd-d5821ffaa04c" providerId="ADAL" clId="{5D4111A6-F845-48C4-B31E-5D285AE1A00B}" dt="2024-10-13T23:09:52.788" v="1243" actId="20577"/>
          <ac:spMkLst>
            <pc:docMk/>
            <pc:sldMk cId="2490611828" sldId="413"/>
            <ac:spMk id="14" creationId="{478DB40E-659D-86AB-2772-9C32660C6162}"/>
          </ac:spMkLst>
        </pc:spChg>
      </pc:sldChg>
      <pc:sldChg chg="modSp add mod ord">
        <pc:chgData name="Jasmine Foley" userId="9be73aaf-dabe-43a2-b9cd-d5821ffaa04c" providerId="ADAL" clId="{5D4111A6-F845-48C4-B31E-5D285AE1A00B}" dt="2024-10-13T22:07:40.704" v="1151" actId="1076"/>
        <pc:sldMkLst>
          <pc:docMk/>
          <pc:sldMk cId="3936419725" sldId="414"/>
        </pc:sldMkLst>
        <pc:spChg chg="mod">
          <ac:chgData name="Jasmine Foley" userId="9be73aaf-dabe-43a2-b9cd-d5821ffaa04c" providerId="ADAL" clId="{5D4111A6-F845-48C4-B31E-5D285AE1A00B}" dt="2024-10-13T22:07:34.638" v="1150" actId="20577"/>
          <ac:spMkLst>
            <pc:docMk/>
            <pc:sldMk cId="3936419725" sldId="414"/>
            <ac:spMk id="3" creationId="{EFD78716-BE91-35E4-A3F9-1374A770BF45}"/>
          </ac:spMkLst>
        </pc:spChg>
        <pc:spChg chg="mod">
          <ac:chgData name="Jasmine Foley" userId="9be73aaf-dabe-43a2-b9cd-d5821ffaa04c" providerId="ADAL" clId="{5D4111A6-F845-48C4-B31E-5D285AE1A00B}" dt="2024-10-13T22:07:40.704" v="1151" actId="1076"/>
          <ac:spMkLst>
            <pc:docMk/>
            <pc:sldMk cId="3936419725" sldId="414"/>
            <ac:spMk id="14" creationId="{478DB40E-659D-86AB-2772-9C32660C6162}"/>
          </ac:spMkLst>
        </pc:spChg>
      </pc:sldChg>
      <pc:sldChg chg="add ord">
        <pc:chgData name="Jasmine Foley" userId="9be73aaf-dabe-43a2-b9cd-d5821ffaa04c" providerId="ADAL" clId="{5D4111A6-F845-48C4-B31E-5D285AE1A00B}" dt="2024-10-13T22:06:43.572" v="1112"/>
        <pc:sldMkLst>
          <pc:docMk/>
          <pc:sldMk cId="2307493126" sldId="415"/>
        </pc:sldMkLst>
      </pc:sldChg>
      <pc:sldChg chg="addSp modSp add mod ord">
        <pc:chgData name="Jasmine Foley" userId="9be73aaf-dabe-43a2-b9cd-d5821ffaa04c" providerId="ADAL" clId="{5D4111A6-F845-48C4-B31E-5D285AE1A00B}" dt="2024-10-13T23:09:57.661" v="1244" actId="20577"/>
        <pc:sldMkLst>
          <pc:docMk/>
          <pc:sldMk cId="3091742889" sldId="416"/>
        </pc:sldMkLst>
        <pc:spChg chg="mod">
          <ac:chgData name="Jasmine Foley" userId="9be73aaf-dabe-43a2-b9cd-d5821ffaa04c" providerId="ADAL" clId="{5D4111A6-F845-48C4-B31E-5D285AE1A00B}" dt="2024-10-13T22:10:35.186" v="1241" actId="14100"/>
          <ac:spMkLst>
            <pc:docMk/>
            <pc:sldMk cId="3091742889" sldId="416"/>
            <ac:spMk id="2" creationId="{67BE560D-E215-AD85-C7E4-706A911311BE}"/>
          </ac:spMkLst>
        </pc:spChg>
        <pc:spChg chg="add mod">
          <ac:chgData name="Jasmine Foley" userId="9be73aaf-dabe-43a2-b9cd-d5821ffaa04c" providerId="ADAL" clId="{5D4111A6-F845-48C4-B31E-5D285AE1A00B}" dt="2024-10-13T22:10:33.033" v="1240" actId="14100"/>
          <ac:spMkLst>
            <pc:docMk/>
            <pc:sldMk cId="3091742889" sldId="416"/>
            <ac:spMk id="3" creationId="{5F2EA025-E811-0C6B-DAB8-2C70AC3134FD}"/>
          </ac:spMkLst>
        </pc:spChg>
        <pc:spChg chg="mod">
          <ac:chgData name="Jasmine Foley" userId="9be73aaf-dabe-43a2-b9cd-d5821ffaa04c" providerId="ADAL" clId="{5D4111A6-F845-48C4-B31E-5D285AE1A00B}" dt="2024-10-13T23:09:57.661" v="1244" actId="20577"/>
          <ac:spMkLst>
            <pc:docMk/>
            <pc:sldMk cId="3091742889" sldId="416"/>
            <ac:spMk id="14" creationId="{478DB40E-659D-86AB-2772-9C32660C61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C5D96-CCCF-43DD-A1D0-61C397BC38C7}" type="datetimeFigureOut">
              <a:rPr lang="en-AU" smtClean="0"/>
              <a:t>14/10/2024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72075-9818-48CE-A09E-B58420BC50D4}" type="slidenum">
              <a:rPr lang="en-AU" smtClean="0"/>
              <a:t>‹#›</a:t>
            </a:fld>
            <a:endParaRPr lang="en-AU"/>
          </a:p>
        </p:txBody>
      </p:sp>
    </p:spTree>
    <p:extLst>
      <p:ext uri="{BB962C8B-B14F-4D97-AF65-F5344CB8AC3E}">
        <p14:creationId xmlns:p14="http://schemas.microsoft.com/office/powerpoint/2010/main" val="280910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we get started on this module, I would like to quickly recap our group rules. So remember, we always respect our other group members experiences and perspectives, we maintain confidentiality and don’t share personal information outside the group, we participate and share and support each other in the discussions, and we must remember to keep our focus on hearing loss and not get lost going down tangents or sharing experiences that are not related to the content we need to cover. </a:t>
            </a:r>
          </a:p>
        </p:txBody>
      </p:sp>
      <p:sp>
        <p:nvSpPr>
          <p:cNvPr id="4" name="Slide Number Placeholder 3"/>
          <p:cNvSpPr>
            <a:spLocks noGrp="1"/>
          </p:cNvSpPr>
          <p:nvPr>
            <p:ph type="sldNum" sz="quarter" idx="5"/>
          </p:nvPr>
        </p:nvSpPr>
        <p:spPr/>
        <p:txBody>
          <a:bodyPr/>
          <a:lstStyle/>
          <a:p>
            <a:fld id="{A8272075-9818-48CE-A09E-B58420BC50D4}" type="slidenum">
              <a:rPr lang="en-AU" smtClean="0"/>
              <a:t>2</a:t>
            </a:fld>
            <a:endParaRPr lang="en-AU"/>
          </a:p>
        </p:txBody>
      </p:sp>
    </p:spTree>
    <p:extLst>
      <p:ext uri="{BB962C8B-B14F-4D97-AF65-F5344CB8AC3E}">
        <p14:creationId xmlns:p14="http://schemas.microsoft.com/office/powerpoint/2010/main" val="985135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bwMode="ltGray">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a:t>[Title]</a:t>
            </a:r>
            <a:endParaRPr lang="en-AU"/>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bwMode="ltGray">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4621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a:t>[Graph title]</a:t>
            </a:r>
            <a:endParaRPr lang="en-AU"/>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a:t>[Graph title]</a:t>
            </a:r>
            <a:endParaRPr lang="en-AU"/>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773B90A4-353C-48E3-A991-1B0A2B9809C7}"/>
              </a:ext>
            </a:extLst>
          </p:cNvPr>
          <p:cNvSpPr>
            <a:spLocks noGrp="1"/>
          </p:cNvSpPr>
          <p:nvPr>
            <p:ph type="dt" sz="half" idx="20"/>
          </p:nvPr>
        </p:nvSpPr>
        <p:spPr bwMode="white"/>
        <p:txBody>
          <a:bodyPr/>
          <a:lstStyle/>
          <a:p>
            <a:r>
              <a:rPr lang="en-US"/>
              <a:t>[Entity Name]</a:t>
            </a:r>
            <a:endParaRPr lang="en-AU"/>
          </a:p>
        </p:txBody>
      </p:sp>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r>
              <a:rPr lang="en-AU"/>
              <a:t>[Presentation Title] | [Date]</a:t>
            </a:r>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2152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Title 3">
            <a:extLst>
              <a:ext uri="{FF2B5EF4-FFF2-40B4-BE49-F238E27FC236}">
                <a16:creationId xmlns:a16="http://schemas.microsoft.com/office/drawing/2014/main" id="{F21DDE5F-D7FC-442F-B28B-E2BE20514547}"/>
              </a:ext>
            </a:extLst>
          </p:cNvPr>
          <p:cNvSpPr>
            <a:spLocks noGrp="1"/>
          </p:cNvSpPr>
          <p:nvPr>
            <p:ph type="title"/>
          </p:nvPr>
        </p:nvSpPr>
        <p:spPr/>
        <p:txBody>
          <a:bodyPr/>
          <a:lstStyle/>
          <a:p>
            <a:r>
              <a:rPr lang="en-US"/>
              <a:t>Click to edit Master title style</a:t>
            </a:r>
            <a:endParaRPr lang="en-AU"/>
          </a:p>
        </p:txBody>
      </p:sp>
      <p:sp>
        <p:nvSpPr>
          <p:cNvPr id="11" name="Date Placeholder 10">
            <a:extLst>
              <a:ext uri="{FF2B5EF4-FFF2-40B4-BE49-F238E27FC236}">
                <a16:creationId xmlns:a16="http://schemas.microsoft.com/office/drawing/2014/main" id="{6104F0F0-FDFF-43C7-9188-2DB30D5D1563}"/>
              </a:ext>
            </a:extLst>
          </p:cNvPr>
          <p:cNvSpPr>
            <a:spLocks noGrp="1"/>
          </p:cNvSpPr>
          <p:nvPr>
            <p:ph type="dt" sz="half" idx="18"/>
          </p:nvPr>
        </p:nvSpPr>
        <p:spPr bwMode="white"/>
        <p:txBody>
          <a:bodyPr/>
          <a:lstStyle/>
          <a:p>
            <a:r>
              <a:rPr lang="en-US"/>
              <a:t>[Entity Name]</a:t>
            </a:r>
            <a:endParaRPr lang="en-AU"/>
          </a:p>
        </p:txBody>
      </p:sp>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r>
              <a:rPr lang="en-AU"/>
              <a:t>[Presentation Title] | [Date]</a:t>
            </a:r>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5812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E9B9DCCA-7638-41AF-BB97-E7C1ADB94B43}"/>
              </a:ext>
            </a:extLst>
          </p:cNvPr>
          <p:cNvSpPr>
            <a:spLocks noGrp="1"/>
          </p:cNvSpPr>
          <p:nvPr>
            <p:ph type="dt" sz="half" idx="19"/>
          </p:nvPr>
        </p:nvSpPr>
        <p:spPr bwMode="white"/>
        <p:txBody>
          <a:bodyPr/>
          <a:lstStyle/>
          <a:p>
            <a:r>
              <a:rPr lang="en-US"/>
              <a:t>[Entity Name]</a:t>
            </a:r>
            <a:endParaRPr lang="en-AU"/>
          </a:p>
        </p:txBody>
      </p:sp>
      <p:sp>
        <p:nvSpPr>
          <p:cNvPr id="12" name="Footer Placeholder 11">
            <a:extLst>
              <a:ext uri="{FF2B5EF4-FFF2-40B4-BE49-F238E27FC236}">
                <a16:creationId xmlns:a16="http://schemas.microsoft.com/office/drawing/2014/main" id="{B6506DFC-3F02-4673-B3B1-41D5834D7551}"/>
              </a:ext>
            </a:extLst>
          </p:cNvPr>
          <p:cNvSpPr>
            <a:spLocks noGrp="1"/>
          </p:cNvSpPr>
          <p:nvPr>
            <p:ph type="ftr" sz="quarter" idx="20"/>
          </p:nvPr>
        </p:nvSpPr>
        <p:spPr/>
        <p:txBody>
          <a:bodyPr/>
          <a:lstStyle/>
          <a:p>
            <a:r>
              <a:rPr lang="en-AU"/>
              <a:t>[Presentation Title] | [Date]</a:t>
            </a:r>
          </a:p>
        </p:txBody>
      </p:sp>
      <p:sp>
        <p:nvSpPr>
          <p:cNvPr id="14" name="Slide Number Placeholder 13">
            <a:extLst>
              <a:ext uri="{FF2B5EF4-FFF2-40B4-BE49-F238E27FC236}">
                <a16:creationId xmlns:a16="http://schemas.microsoft.com/office/drawing/2014/main" id="{2F26CCD0-EFB3-4E19-A77F-85F3E0F33667}"/>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0821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25DE031C-D81B-4218-94A1-8E617EC68AED}"/>
              </a:ext>
            </a:extLst>
          </p:cNvPr>
          <p:cNvSpPr>
            <a:spLocks noGrp="1"/>
          </p:cNvSpPr>
          <p:nvPr>
            <p:ph type="dt" sz="half" idx="16"/>
          </p:nvPr>
        </p:nvSpPr>
        <p:spPr bwMode="white"/>
        <p:txBody>
          <a:bodyPr/>
          <a:lstStyle/>
          <a:p>
            <a:r>
              <a:rPr lang="en-US"/>
              <a:t>[Entity Name]</a:t>
            </a:r>
            <a:endParaRPr lang="en-AU"/>
          </a:p>
        </p:txBody>
      </p:sp>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r>
              <a:rPr lang="en-AU"/>
              <a:t>[Presentation Title] | [Date]</a:t>
            </a:r>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647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a:p>
        </p:txBody>
      </p:sp>
      <p:sp>
        <p:nvSpPr>
          <p:cNvPr id="5" name="Date Placeholder 4">
            <a:extLst>
              <a:ext uri="{FF2B5EF4-FFF2-40B4-BE49-F238E27FC236}">
                <a16:creationId xmlns:a16="http://schemas.microsoft.com/office/drawing/2014/main" id="{96FEF3A4-7665-47FA-8B69-9A4F31C18B06}"/>
              </a:ext>
            </a:extLst>
          </p:cNvPr>
          <p:cNvSpPr>
            <a:spLocks noGrp="1"/>
          </p:cNvSpPr>
          <p:nvPr>
            <p:ph type="dt" sz="half" idx="16"/>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0613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a:t>[Title]</a:t>
            </a:r>
            <a:endParaRPr lang="en-AU"/>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Date Placeholder 3">
            <a:extLst>
              <a:ext uri="{FF2B5EF4-FFF2-40B4-BE49-F238E27FC236}">
                <a16:creationId xmlns:a16="http://schemas.microsoft.com/office/drawing/2014/main" id="{FDC7D515-B4C3-44B8-9BAA-EEF692FA5A57}"/>
              </a:ext>
            </a:extLst>
          </p:cNvPr>
          <p:cNvSpPr>
            <a:spLocks noGrp="1"/>
          </p:cNvSpPr>
          <p:nvPr>
            <p:ph type="dt" sz="half" idx="20"/>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00652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FEBC86CC-8E6A-4F6A-BC10-D9D4BF0CE880}"/>
              </a:ext>
            </a:extLst>
          </p:cNvPr>
          <p:cNvSpPr>
            <a:spLocks noGrp="1"/>
          </p:cNvSpPr>
          <p:nvPr>
            <p:ph type="dt" sz="half" idx="16"/>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17957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8">
            <a:extLst>
              <a:ext uri="{FF2B5EF4-FFF2-40B4-BE49-F238E27FC236}">
                <a16:creationId xmlns:a16="http://schemas.microsoft.com/office/drawing/2014/main" id="{35F1548D-4CF2-410E-9EAF-5FFD92B8BD25}"/>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a:p>
        </p:txBody>
      </p:sp>
      <p:sp>
        <p:nvSpPr>
          <p:cNvPr id="7" name="Date Placeholder 6">
            <a:extLst>
              <a:ext uri="{FF2B5EF4-FFF2-40B4-BE49-F238E27FC236}">
                <a16:creationId xmlns:a16="http://schemas.microsoft.com/office/drawing/2014/main" id="{65FC9ED7-6517-494A-9E4C-6DF78B8356C4}"/>
              </a:ext>
            </a:extLst>
          </p:cNvPr>
          <p:cNvSpPr>
            <a:spLocks noGrp="1"/>
          </p:cNvSpPr>
          <p:nvPr>
            <p:ph type="dt" sz="half" idx="14"/>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r>
              <a:rPr lang="en-AU"/>
              <a:t>[Presentation Title] | [Date]</a:t>
            </a:r>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829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a:p>
        </p:txBody>
      </p:sp>
      <p:sp>
        <p:nvSpPr>
          <p:cNvPr id="2" name="Date Placeholder 1">
            <a:extLst>
              <a:ext uri="{FF2B5EF4-FFF2-40B4-BE49-F238E27FC236}">
                <a16:creationId xmlns:a16="http://schemas.microsoft.com/office/drawing/2014/main" id="{97916337-F2DC-4078-961D-7B3BDA5209EB}"/>
              </a:ext>
            </a:extLst>
          </p:cNvPr>
          <p:cNvSpPr>
            <a:spLocks noGrp="1"/>
          </p:cNvSpPr>
          <p:nvPr>
            <p:ph type="dt" sz="half" idx="19"/>
          </p:nvPr>
        </p:nvSpPr>
        <p:spPr bwMode="white"/>
        <p:txBody>
          <a:bodyPr/>
          <a:lstStyle/>
          <a:p>
            <a:r>
              <a:rPr lang="en-US"/>
              <a:t>[Entity Name]</a:t>
            </a:r>
            <a:endParaRPr lang="en-AU"/>
          </a:p>
        </p:txBody>
      </p:sp>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r>
              <a:rPr lang="en-AU"/>
              <a:t>[Presentation Title] | [Date]</a:t>
            </a:r>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46369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A50D441B-BAF3-4DDF-A5CD-A8E786E8FAAC}"/>
              </a:ext>
            </a:extLst>
          </p:cNvPr>
          <p:cNvSpPr>
            <a:spLocks noGrp="1"/>
          </p:cNvSpPr>
          <p:nvPr>
            <p:ph type="dt" sz="half" idx="19"/>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5817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23604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a:xfrm>
            <a:off x="695325" y="151136"/>
            <a:ext cx="2376000" cy="241200"/>
          </a:xfrm>
          <a:prstGeom prst="rect">
            <a:avLst/>
          </a:prstGeom>
        </p:spPr>
        <p:txBody>
          <a:bodyPr/>
          <a:lstStyle/>
          <a:p>
            <a:pPr algn="l"/>
            <a:r>
              <a:rPr lang="en-US"/>
              <a:t>[Entity Name]</a:t>
            </a:r>
            <a:endParaRPr lang="en-AU"/>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85150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2422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B4FA68DC-FEFE-4790-B4A5-75AF5CDBE1D5}"/>
              </a:ext>
            </a:extLst>
          </p:cNvPr>
          <p:cNvSpPr>
            <a:spLocks noGrp="1"/>
          </p:cNvSpPr>
          <p:nvPr>
            <p:ph type="body" sz="quarter" idx="22" hasCustomPrompt="1"/>
          </p:nvPr>
        </p:nvSpPr>
        <p:spPr bwMode="invGray">
          <a:xfrm>
            <a:off x="0" y="0"/>
            <a:ext cx="10704513" cy="6869113"/>
          </a:xfrm>
          <a:solidFill>
            <a:schemeClr val="accent1"/>
          </a:solidFill>
        </p:spPr>
        <p:txBody>
          <a:bodyPr>
            <a:normAutofit/>
          </a:bodyPr>
          <a:lstStyle>
            <a:lvl1pPr>
              <a:defRPr sz="100">
                <a:solidFill>
                  <a:schemeClr val="accent1"/>
                </a:solidFill>
              </a:defRPr>
            </a:lvl1pPr>
          </a:lstStyle>
          <a:p>
            <a:pPr lvl="0"/>
            <a:r>
              <a:rPr lang="en-AU"/>
              <a:t> </a:t>
            </a:r>
          </a:p>
        </p:txBody>
      </p:sp>
      <p:sp>
        <p:nvSpPr>
          <p:cNvPr id="15" name="TextBox 14">
            <a:extLst>
              <a:ext uri="{FF2B5EF4-FFF2-40B4-BE49-F238E27FC236}">
                <a16:creationId xmlns:a16="http://schemas.microsoft.com/office/drawing/2014/main" id="{52BEE3ED-5C13-4151-AFC4-04F14BD9ECA3}"/>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Clicking along the edge of purple container and change the shape fill colour.</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bwMode="white">
          <a:xfrm>
            <a:off x="4400550" y="6524625"/>
            <a:ext cx="3384667" cy="241300"/>
          </a:xfrm>
        </p:spPr>
        <p:txBody>
          <a:bodyPr anchor="ctr">
            <a:normAutofit/>
          </a:bodyPr>
          <a:lstStyle>
            <a:lvl1pPr algn="ctr">
              <a:defRPr sz="1000" b="1">
                <a:solidFill>
                  <a:schemeClr val="bg1"/>
                </a:solidFill>
              </a:defRPr>
            </a:lvl1pPr>
          </a:lstStyle>
          <a:p>
            <a:pPr lvl="0"/>
            <a:r>
              <a:rPr lang="en-US"/>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bwMode="white">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bwMode="white">
          <a:xfrm>
            <a:off x="695326" y="1052736"/>
            <a:ext cx="7096124" cy="469056"/>
          </a:xfrm>
        </p:spPr>
        <p:txBody>
          <a:bodyPr/>
          <a:lstStyle>
            <a:lvl1pPr>
              <a:defRPr>
                <a:solidFill>
                  <a:schemeClr val="bg1"/>
                </a:solidFill>
              </a:defRPr>
            </a:lvl1pPr>
          </a:lstStyle>
          <a:p>
            <a:r>
              <a:rPr lang="en-US"/>
              <a:t>Click to edit Master title style</a:t>
            </a:r>
            <a:endParaRPr lang="en-AU"/>
          </a:p>
        </p:txBody>
      </p:sp>
      <p:sp>
        <p:nvSpPr>
          <p:cNvPr id="6" name="Date Placeholder 5">
            <a:extLst>
              <a:ext uri="{FF2B5EF4-FFF2-40B4-BE49-F238E27FC236}">
                <a16:creationId xmlns:a16="http://schemas.microsoft.com/office/drawing/2014/main" id="{9AD53B17-CFA2-4153-BA9B-6F2B6C1F6005}"/>
              </a:ext>
            </a:extLst>
          </p:cNvPr>
          <p:cNvSpPr>
            <a:spLocks noGrp="1"/>
          </p:cNvSpPr>
          <p:nvPr>
            <p:ph type="dt" sz="half" idx="19"/>
          </p:nvPr>
        </p:nvSpPr>
        <p:spPr bwMode="white">
          <a:xfrm>
            <a:off x="695325" y="151136"/>
            <a:ext cx="2376000" cy="241200"/>
          </a:xfrm>
          <a:prstGeom prst="rect">
            <a:avLst/>
          </a:prstGeom>
        </p:spPr>
        <p:txBody>
          <a:bodyPr/>
          <a:lstStyle/>
          <a:p>
            <a:r>
              <a:rPr lang="en-US"/>
              <a:t>[Entity Name]</a:t>
            </a:r>
            <a:endParaRPr lang="en-AU"/>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r>
              <a:rPr lang="en-AU"/>
              <a:t>[Presentation Title] | [Date]</a:t>
            </a:r>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7919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4" name="Rectangle 13">
            <a:extLst>
              <a:ext uri="{FF2B5EF4-FFF2-40B4-BE49-F238E27FC236}">
                <a16:creationId xmlns:a16="http://schemas.microsoft.com/office/drawing/2014/main" id="{377D8A62-4A58-4C23-B0E5-AEF193611E4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a:p>
        </p:txBody>
      </p:sp>
      <p:sp>
        <p:nvSpPr>
          <p:cNvPr id="2" name="Date Placeholder 1">
            <a:extLst>
              <a:ext uri="{FF2B5EF4-FFF2-40B4-BE49-F238E27FC236}">
                <a16:creationId xmlns:a16="http://schemas.microsoft.com/office/drawing/2014/main" id="{C0CA8BB8-1B5E-4246-8A55-FAB9C1E84DFA}"/>
              </a:ext>
            </a:extLst>
          </p:cNvPr>
          <p:cNvSpPr>
            <a:spLocks noGrp="1"/>
          </p:cNvSpPr>
          <p:nvPr>
            <p:ph type="dt" sz="half" idx="19"/>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8787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28AC1DC6-F03F-4189-B5B9-2FF38EB9C0E6}"/>
              </a:ext>
            </a:extLst>
          </p:cNvPr>
          <p:cNvSpPr>
            <a:spLocks noGrp="1"/>
          </p:cNvSpPr>
          <p:nvPr>
            <p:ph type="dt" sz="half" idx="22"/>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4476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38C7AECD-2D0A-4301-9CB8-B765D71F0B6B}"/>
              </a:ext>
            </a:extLst>
          </p:cNvPr>
          <p:cNvSpPr>
            <a:spLocks noGrp="1"/>
          </p:cNvSpPr>
          <p:nvPr>
            <p:ph type="dt" sz="half" idx="38"/>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82868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85E88FC7-59B6-4EA9-ABA6-E3BB2E23FF81}"/>
              </a:ext>
            </a:extLst>
          </p:cNvPr>
          <p:cNvSpPr>
            <a:spLocks noGrp="1"/>
          </p:cNvSpPr>
          <p:nvPr>
            <p:ph type="dt" sz="half" idx="39"/>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966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a:t>to edit Master title style</a:t>
            </a:r>
            <a:endParaRPr lang="en-AU"/>
          </a:p>
        </p:txBody>
      </p:sp>
      <p:sp>
        <p:nvSpPr>
          <p:cNvPr id="6" name="Date Placeholder 5">
            <a:extLst>
              <a:ext uri="{FF2B5EF4-FFF2-40B4-BE49-F238E27FC236}">
                <a16:creationId xmlns:a16="http://schemas.microsoft.com/office/drawing/2014/main" id="{69AFECAB-12EA-4AAC-BBB9-72070BF5947B}"/>
              </a:ext>
            </a:extLst>
          </p:cNvPr>
          <p:cNvSpPr>
            <a:spLocks noGrp="1"/>
          </p:cNvSpPr>
          <p:nvPr>
            <p:ph type="dt" sz="half" idx="18"/>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1766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BEEBA455-94D3-4DB8-AAFA-811D610E138C}"/>
              </a:ext>
            </a:extLst>
          </p:cNvPr>
          <p:cNvSpPr>
            <a:spLocks noGrp="1"/>
          </p:cNvSpPr>
          <p:nvPr>
            <p:ph type="dt" sz="half" idx="20"/>
          </p:nvPr>
        </p:nvSpPr>
        <p:spPr bwMode="white"/>
        <p:txBody>
          <a:bodyPr/>
          <a:lstStyle/>
          <a:p>
            <a:r>
              <a:rPr lang="en-US"/>
              <a:t>[Entity Name]</a:t>
            </a:r>
            <a:endParaRPr lang="en-AU"/>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r>
              <a:rPr lang="en-AU"/>
              <a:t>[Presentation Title] | [Date]</a:t>
            </a:r>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6253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Date Placeholder 5">
            <a:extLst>
              <a:ext uri="{FF2B5EF4-FFF2-40B4-BE49-F238E27FC236}">
                <a16:creationId xmlns:a16="http://schemas.microsoft.com/office/drawing/2014/main" id="{B7E5C78F-E1DA-41DF-B969-597539E60F5D}"/>
              </a:ext>
            </a:extLst>
          </p:cNvPr>
          <p:cNvSpPr>
            <a:spLocks noGrp="1"/>
          </p:cNvSpPr>
          <p:nvPr>
            <p:ph type="dt" sz="half" idx="18"/>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1947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bwMode="ltGray">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a:solidFill>
                  <a:schemeClr val="bg1"/>
                </a:solidFill>
              </a:rPr>
              <a:t>For this slide design, you can choose your own image </a:t>
            </a:r>
            <a:br>
              <a:rPr lang="en-AU" sz="1400">
                <a:solidFill>
                  <a:schemeClr val="bg1"/>
                </a:solidFill>
              </a:rPr>
            </a:br>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‘Picture’ is already selected</a:t>
            </a:r>
          </a:p>
          <a:p>
            <a:r>
              <a:rPr lang="en-US" sz="1400">
                <a:solidFill>
                  <a:schemeClr val="bg1"/>
                </a:solidFill>
              </a:rPr>
              <a:t>Go to the ‘File’ button and select another image</a:t>
            </a:r>
          </a:p>
          <a:p>
            <a:r>
              <a:rPr lang="en-US" sz="1400">
                <a:solidFill>
                  <a:schemeClr val="bg1"/>
                </a:solidFill>
              </a:rPr>
              <a:t>Change text </a:t>
            </a:r>
            <a:r>
              <a:rPr lang="en-US" sz="1400" err="1">
                <a:solidFill>
                  <a:schemeClr val="bg1"/>
                </a:solidFill>
              </a:rPr>
              <a:t>colour</a:t>
            </a:r>
            <a:r>
              <a:rPr lang="en-US" sz="1400">
                <a:solidFill>
                  <a:schemeClr val="bg1"/>
                </a:solidFill>
              </a:rPr>
              <a:t> as necessary to suit the image</a:t>
            </a:r>
            <a:endParaRPr lang="en-AU" sz="140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bwMode="invGray">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bwMode="invGray">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461350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9C8F0C86-E17F-4FB6-93F4-7CD03DCBD834}"/>
              </a:ext>
            </a:extLst>
          </p:cNvPr>
          <p:cNvSpPr>
            <a:spLocks noGrp="1"/>
          </p:cNvSpPr>
          <p:nvPr>
            <p:ph type="dt" sz="half" idx="18"/>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18492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0E118496-7854-4AD0-8A2D-922EA1AA164D}"/>
              </a:ext>
            </a:extLst>
          </p:cNvPr>
          <p:cNvSpPr>
            <a:spLocks noGrp="1"/>
          </p:cNvSpPr>
          <p:nvPr>
            <p:ph type="dt" sz="half" idx="22"/>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42731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a:t> </a:t>
            </a:r>
            <a:endParaRPr lang="en-AU"/>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a:t>Fifth level</a:t>
            </a:r>
            <a:endParaRPr lang="en-AU"/>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41F506F8-588F-4C50-8AA3-03099347931D}"/>
              </a:ext>
            </a:extLst>
          </p:cNvPr>
          <p:cNvSpPr>
            <a:spLocks noGrp="1"/>
          </p:cNvSpPr>
          <p:nvPr>
            <p:ph type="dt" sz="half" idx="24"/>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r>
              <a:rPr lang="en-AU"/>
              <a:t>[Presentation Title] | [Date]</a:t>
            </a:r>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226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a:t> </a:t>
            </a:r>
            <a:endParaRPr lang="en-AU"/>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2" name="Date Placeholder 1">
            <a:extLst>
              <a:ext uri="{FF2B5EF4-FFF2-40B4-BE49-F238E27FC236}">
                <a16:creationId xmlns:a16="http://schemas.microsoft.com/office/drawing/2014/main" id="{F89382FB-62F4-4C2A-91A5-943967894D42}"/>
              </a:ext>
            </a:extLst>
          </p:cNvPr>
          <p:cNvSpPr>
            <a:spLocks noGrp="1"/>
          </p:cNvSpPr>
          <p:nvPr>
            <p:ph type="dt" sz="half" idx="32"/>
          </p:nvPr>
        </p:nvSpPr>
        <p:spPr bwMode="white"/>
        <p:txBody>
          <a:bodyPr/>
          <a:lstStyle/>
          <a:p>
            <a:r>
              <a:rPr lang="en-US"/>
              <a:t>[Entity Name]</a:t>
            </a:r>
            <a:endParaRPr lang="en-AU"/>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2132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Date Placeholder 2">
            <a:extLst>
              <a:ext uri="{FF2B5EF4-FFF2-40B4-BE49-F238E27FC236}">
                <a16:creationId xmlns:a16="http://schemas.microsoft.com/office/drawing/2014/main" id="{6D83B7EB-0921-47FC-BB02-41C5175DD7EB}"/>
              </a:ext>
            </a:extLst>
          </p:cNvPr>
          <p:cNvSpPr>
            <a:spLocks noGrp="1"/>
          </p:cNvSpPr>
          <p:nvPr>
            <p:ph type="dt" sz="half" idx="16"/>
          </p:nvPr>
        </p:nvSpPr>
        <p:spPr bwMode="white"/>
        <p:txBody>
          <a:bodyPr/>
          <a:lstStyle/>
          <a:p>
            <a:r>
              <a:rPr lang="en-US"/>
              <a:t>[Entity Name]</a:t>
            </a:r>
            <a:endParaRPr lang="en-AU"/>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r>
              <a:rPr lang="en-AU"/>
              <a:t>[Presentation Title] | [Date]</a:t>
            </a:r>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5784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10271272" y="152896"/>
            <a:ext cx="1237347" cy="324000"/>
          </a:xfrm>
          <a:prstGeom prst="rect">
            <a:avLst/>
          </a:prstGeom>
        </p:spPr>
      </p:pic>
    </p:spTree>
    <p:extLst>
      <p:ext uri="{BB962C8B-B14F-4D97-AF65-F5344CB8AC3E}">
        <p14:creationId xmlns:p14="http://schemas.microsoft.com/office/powerpoint/2010/main" val="1360638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bwMode="white">
          <a:xfrm>
            <a:off x="694800" y="1082188"/>
            <a:ext cx="10744005" cy="720081"/>
          </a:xfrm>
        </p:spPr>
        <p:txBody>
          <a:bodyPr anchor="b">
            <a:noAutofit/>
          </a:bodyPr>
          <a:lstStyle>
            <a:lvl1pPr>
              <a:lnSpc>
                <a:spcPts val="5040"/>
              </a:lnSpc>
              <a:defRPr sz="4200">
                <a:solidFill>
                  <a:schemeClr val="bg1"/>
                </a:solidFill>
              </a:defRPr>
            </a:lvl1pPr>
          </a:lstStyle>
          <a:p>
            <a:r>
              <a:rPr lang="en-US"/>
              <a:t>Click to edit Master title style</a:t>
            </a:r>
            <a:endParaRPr lang="en-AU"/>
          </a:p>
        </p:txBody>
      </p:sp>
      <p:sp>
        <p:nvSpPr>
          <p:cNvPr id="7" name="Text Placeholder 6"/>
          <p:cNvSpPr>
            <a:spLocks noGrp="1"/>
          </p:cNvSpPr>
          <p:nvPr>
            <p:ph type="body" sz="quarter" idx="10" hasCustomPrompt="1"/>
          </p:nvPr>
        </p:nvSpPr>
        <p:spPr bwMode="white">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a:t>Click to edit </a:t>
            </a:r>
            <a:br>
              <a:rPr lang="en-US"/>
            </a:br>
            <a:r>
              <a:rPr lang="en-US"/>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bwMode="white">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bwMode="white">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bwMode="white">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bwMode="white">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bwMode="white">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0467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a:t> Click icon to insert picture</a:t>
            </a:r>
          </a:p>
          <a:p>
            <a:endParaRPr lang="en-AU"/>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41092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bwMode="white">
          <a:xfrm>
            <a:off x="695326" y="1700811"/>
            <a:ext cx="10768680" cy="1224137"/>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bwMode="white">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06327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a:t>[Divider title]</a:t>
            </a:r>
            <a:endParaRPr lang="en-AU"/>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89713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bwMode="invGray">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bwMode="invGray">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p>
            <a:r>
              <a:rPr lang="en-AU"/>
              <a:t>[Presentation Title] | [Date]</a:t>
            </a:r>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p>
            <a:fld id="{E917DE0E-AFB1-41FD-BC35-27DB61CA125F}" type="slidenum">
              <a:rPr lang="en-AU" smtClean="0"/>
              <a:pPr/>
              <a:t>‹#›</a:t>
            </a:fld>
            <a:endParaRPr lang="en-AU"/>
          </a:p>
        </p:txBody>
      </p:sp>
      <p:sp>
        <p:nvSpPr>
          <p:cNvPr id="14" name="Date Placeholder 13">
            <a:extLst>
              <a:ext uri="{FF2B5EF4-FFF2-40B4-BE49-F238E27FC236}">
                <a16:creationId xmlns:a16="http://schemas.microsoft.com/office/drawing/2014/main" id="{085400BA-682A-4644-881E-9D9BA0DAB8FC}"/>
              </a:ext>
            </a:extLst>
          </p:cNvPr>
          <p:cNvSpPr>
            <a:spLocks noGrp="1"/>
          </p:cNvSpPr>
          <p:nvPr>
            <p:ph type="dt" sz="half" idx="14"/>
          </p:nvPr>
        </p:nvSpPr>
        <p:spPr bwMode="white"/>
        <p:txBody>
          <a:bodyPr/>
          <a:lstStyle/>
          <a:p>
            <a:r>
              <a:rPr lang="en-US"/>
              <a:t>[Entity Name]</a:t>
            </a:r>
            <a:endParaRPr lang="en-AU"/>
          </a:p>
        </p:txBody>
      </p:sp>
    </p:spTree>
    <p:extLst>
      <p:ext uri="{BB962C8B-B14F-4D97-AF65-F5344CB8AC3E}">
        <p14:creationId xmlns:p14="http://schemas.microsoft.com/office/powerpoint/2010/main" val="9783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1" name="TextBox 10">
            <a:extLst>
              <a:ext uri="{FF2B5EF4-FFF2-40B4-BE49-F238E27FC236}">
                <a16:creationId xmlns:a16="http://schemas.microsoft.com/office/drawing/2014/main" id="{7CCA4A0C-C5B9-45ED-9D64-B274EE980802}"/>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a:t>CRICOS code 00025B</a:t>
            </a:r>
          </a:p>
        </p:txBody>
      </p:sp>
      <p:sp>
        <p:nvSpPr>
          <p:cNvPr id="14" name="Date Placeholder 2">
            <a:extLst>
              <a:ext uri="{FF2B5EF4-FFF2-40B4-BE49-F238E27FC236}">
                <a16:creationId xmlns:a16="http://schemas.microsoft.com/office/drawing/2014/main" id="{59BA0F0A-82FA-4477-B553-959A8EFB7E8F}"/>
              </a:ext>
            </a:extLst>
          </p:cNvPr>
          <p:cNvSpPr>
            <a:spLocks noGrp="1"/>
          </p:cNvSpPr>
          <p:nvPr>
            <p:ph type="dt" sz="half" idx="2"/>
          </p:nvPr>
        </p:nvSpPr>
        <p:spPr bwMode="white">
          <a:xfrm>
            <a:off x="695325" y="151136"/>
            <a:ext cx="3384549" cy="241200"/>
          </a:xfrm>
          <a:prstGeom prst="rect">
            <a:avLst/>
          </a:prstGeom>
        </p:spPr>
        <p:txBody>
          <a:bodyPr vert="horz" lIns="0" tIns="0" rIns="0" bIns="0" rtlCol="0" anchor="t"/>
          <a:lstStyle>
            <a:lvl1pPr algn="l">
              <a:lnSpc>
                <a:spcPct val="80000"/>
              </a:lnSpc>
              <a:defRPr sz="1000">
                <a:solidFill>
                  <a:schemeClr val="bg1"/>
                </a:solidFill>
              </a:defRPr>
            </a:lvl1pPr>
          </a:lstStyle>
          <a:p>
            <a:r>
              <a:rPr lang="en-US"/>
              <a:t>[Entity Name]</a:t>
            </a:r>
            <a:endParaRPr lang="en-AU"/>
          </a:p>
        </p:txBody>
      </p:sp>
    </p:spTree>
    <p:extLst>
      <p:ext uri="{BB962C8B-B14F-4D97-AF65-F5344CB8AC3E}">
        <p14:creationId xmlns:p14="http://schemas.microsoft.com/office/powerpoint/2010/main" val="406888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5CB261A5-F8C2-49CF-AE4B-80932D43C55C}"/>
              </a:ext>
            </a:extLst>
          </p:cNvPr>
          <p:cNvSpPr>
            <a:spLocks noGrp="1"/>
          </p:cNvSpPr>
          <p:nvPr>
            <p:ph type="dt" sz="half" idx="16"/>
          </p:nvPr>
        </p:nvSpPr>
        <p:spPr bwMode="white"/>
        <p:txBody>
          <a:bodyPr/>
          <a:lstStyle/>
          <a:p>
            <a:r>
              <a:rPr lang="en-US"/>
              <a:t>[Entity Name]</a:t>
            </a:r>
            <a:endParaRPr lang="en-AU"/>
          </a:p>
        </p:txBody>
      </p:sp>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r>
              <a:rPr lang="en-AU"/>
              <a:t>[Presentation Title] | [Date]</a:t>
            </a:r>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4227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129B2684-2D18-4E6D-8AA2-AD850CFD2770}"/>
              </a:ext>
            </a:extLst>
          </p:cNvPr>
          <p:cNvSpPr>
            <a:spLocks noGrp="1"/>
          </p:cNvSpPr>
          <p:nvPr>
            <p:ph type="dt" sz="half" idx="16"/>
          </p:nvPr>
        </p:nvSpPr>
        <p:spPr bwMode="white"/>
        <p:txBody>
          <a:bodyPr/>
          <a:lstStyle/>
          <a:p>
            <a:r>
              <a:rPr lang="en-US"/>
              <a:t>[Entity Name]</a:t>
            </a:r>
            <a:endParaRPr lang="en-AU"/>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r>
              <a:rPr lang="en-AU"/>
              <a:t>[Presentation Title] | [Date]</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884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a:t>[Title]</a:t>
            </a:r>
            <a:endParaRPr lang="en-AU"/>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a:t>[Presentation Title] | [Date]</a:t>
            </a:r>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1000">
                <a:solidFill>
                  <a:schemeClr val="bg1"/>
                </a:solidFill>
              </a:defRPr>
            </a:lvl1pPr>
          </a:lstStyle>
          <a:p>
            <a:r>
              <a:rPr lang="en-US"/>
              <a:t>[Entity Name]</a:t>
            </a:r>
            <a:endParaRPr lang="en-AU"/>
          </a:p>
        </p:txBody>
      </p:sp>
      <p:sp>
        <p:nvSpPr>
          <p:cNvPr id="9" name="TextBox 8">
            <a:extLst>
              <a:ext uri="{FF2B5EF4-FFF2-40B4-BE49-F238E27FC236}">
                <a16:creationId xmlns:a16="http://schemas.microsoft.com/office/drawing/2014/main" id="{CB7DFD9D-2931-49B5-A376-9D4B93C4960C}"/>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a:t>CRICOS code 00025B</a:t>
            </a:r>
          </a:p>
        </p:txBody>
      </p:sp>
    </p:spTree>
    <p:extLst>
      <p:ext uri="{BB962C8B-B14F-4D97-AF65-F5344CB8AC3E}">
        <p14:creationId xmlns:p14="http://schemas.microsoft.com/office/powerpoint/2010/main" val="11954154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6" orient="horz" pos="3974">
          <p15:clr>
            <a:srgbClr val="F26B43"/>
          </p15:clr>
        </p15:guide>
        <p15:guide id="7" orient="horz" pos="663">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07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2987-6E68-47E6-931F-15CD6EAC4FB8}"/>
              </a:ext>
            </a:extLst>
          </p:cNvPr>
          <p:cNvSpPr>
            <a:spLocks noGrp="1"/>
          </p:cNvSpPr>
          <p:nvPr>
            <p:ph type="title"/>
          </p:nvPr>
        </p:nvSpPr>
        <p:spPr>
          <a:xfrm>
            <a:off x="3615966" y="1107584"/>
            <a:ext cx="4951113" cy="1296144"/>
          </a:xfrm>
        </p:spPr>
        <p:txBody>
          <a:bodyPr/>
          <a:lstStyle/>
          <a:p>
            <a:r>
              <a:rPr lang="en-AU" dirty="0"/>
              <a:t>ACE Your Hearing</a:t>
            </a:r>
          </a:p>
        </p:txBody>
      </p:sp>
      <p:sp>
        <p:nvSpPr>
          <p:cNvPr id="5" name="Text Placeholder 4">
            <a:extLst>
              <a:ext uri="{FF2B5EF4-FFF2-40B4-BE49-F238E27FC236}">
                <a16:creationId xmlns:a16="http://schemas.microsoft.com/office/drawing/2014/main" id="{97AB2E9E-D4CE-FED2-530D-9771CD022C4A}"/>
              </a:ext>
            </a:extLst>
          </p:cNvPr>
          <p:cNvSpPr>
            <a:spLocks noGrp="1"/>
          </p:cNvSpPr>
          <p:nvPr>
            <p:ph type="body" sz="quarter" idx="10"/>
          </p:nvPr>
        </p:nvSpPr>
        <p:spPr>
          <a:xfrm>
            <a:off x="1881051" y="3444240"/>
            <a:ext cx="8845875" cy="1455029"/>
          </a:xfrm>
        </p:spPr>
        <p:txBody>
          <a:bodyPr/>
          <a:lstStyle/>
          <a:p>
            <a:r>
              <a:rPr lang="en-AU" dirty="0"/>
              <a:t>Pick &amp; Choose Module 3: Tuning in to technology - TV, Phones, Computers and Public Address Systems</a:t>
            </a:r>
          </a:p>
        </p:txBody>
      </p:sp>
    </p:spTree>
    <p:extLst>
      <p:ext uri="{BB962C8B-B14F-4D97-AF65-F5344CB8AC3E}">
        <p14:creationId xmlns:p14="http://schemas.microsoft.com/office/powerpoint/2010/main" val="126567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52672770-F1F1-28C6-43D2-BC4EC57D4BB4}"/>
              </a:ext>
            </a:extLst>
          </p:cNvPr>
          <p:cNvPicPr>
            <a:picLocks noChangeAspect="1"/>
          </p:cNvPicPr>
          <p:nvPr/>
        </p:nvPicPr>
        <p:blipFill>
          <a:blip r:embed="rId2"/>
          <a:stretch>
            <a:fillRect/>
          </a:stretch>
        </p:blipFill>
        <p:spPr>
          <a:xfrm>
            <a:off x="104504" y="1132115"/>
            <a:ext cx="3882242" cy="5148304"/>
          </a:xfrm>
          <a:prstGeom prst="rect">
            <a:avLst/>
          </a:prstGeom>
        </p:spPr>
      </p:pic>
      <p:sp>
        <p:nvSpPr>
          <p:cNvPr id="16" name="TextBox 15">
            <a:extLst>
              <a:ext uri="{FF2B5EF4-FFF2-40B4-BE49-F238E27FC236}">
                <a16:creationId xmlns:a16="http://schemas.microsoft.com/office/drawing/2014/main" id="{26F225CC-907D-6609-77D3-869B064F33CE}"/>
              </a:ext>
            </a:extLst>
          </p:cNvPr>
          <p:cNvSpPr txBox="1"/>
          <p:nvPr/>
        </p:nvSpPr>
        <p:spPr>
          <a:xfrm>
            <a:off x="4397829" y="983464"/>
            <a:ext cx="7794171" cy="3970318"/>
          </a:xfrm>
          <a:prstGeom prst="rect">
            <a:avLst/>
          </a:prstGeom>
          <a:noFill/>
        </p:spPr>
        <p:txBody>
          <a:bodyPr wrap="square" rtlCol="0">
            <a:spAutoFit/>
          </a:bodyPr>
          <a:lstStyle/>
          <a:p>
            <a:r>
              <a:rPr lang="en-AU" b="1" i="1" dirty="0"/>
              <a:t>After 5 minutes: </a:t>
            </a:r>
          </a:p>
          <a:p>
            <a:endParaRPr lang="en-AU" dirty="0"/>
          </a:p>
          <a:p>
            <a:pPr marL="342900" indent="-342900">
              <a:buFont typeface="+mj-lt"/>
              <a:buAutoNum type="arabicPeriod"/>
            </a:pPr>
            <a:r>
              <a:rPr lang="en-AU" dirty="0"/>
              <a:t>Briefly detail the </a:t>
            </a:r>
            <a:r>
              <a:rPr lang="en-AU" i="1" u="sng" dirty="0"/>
              <a:t>setting</a:t>
            </a:r>
            <a:r>
              <a:rPr lang="en-AU" dirty="0"/>
              <a:t>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problem</a:t>
            </a:r>
            <a:r>
              <a:rPr lang="en-AU" dirty="0"/>
              <a:t> each until all identified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option</a:t>
            </a:r>
            <a:r>
              <a:rPr lang="en-AU" dirty="0"/>
              <a:t> each to solve one of the problems until all identified</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way to </a:t>
            </a:r>
            <a:r>
              <a:rPr lang="en-AU" i="1" u="sng" dirty="0"/>
              <a:t>test</a:t>
            </a:r>
            <a:r>
              <a:rPr lang="en-AU" dirty="0"/>
              <a:t> and understand how or if the options identified would solve the problem</a:t>
            </a:r>
          </a:p>
          <a:p>
            <a:pPr marL="342900" indent="-342900">
              <a:buFont typeface="+mj-lt"/>
              <a:buAutoNum type="arabicPeriod"/>
            </a:pPr>
            <a:endParaRPr lang="en-AU" dirty="0"/>
          </a:p>
          <a:p>
            <a:pPr marL="285750" indent="-285750">
              <a:buFont typeface="Arial" panose="020B0604020202020204" pitchFamily="34" charset="0"/>
              <a:buChar char="•"/>
            </a:pPr>
            <a:endParaRPr lang="en-AU" dirty="0"/>
          </a:p>
        </p:txBody>
      </p:sp>
      <p:sp>
        <p:nvSpPr>
          <p:cNvPr id="17" name="Arrow: Right 16">
            <a:extLst>
              <a:ext uri="{FF2B5EF4-FFF2-40B4-BE49-F238E27FC236}">
                <a16:creationId xmlns:a16="http://schemas.microsoft.com/office/drawing/2014/main" id="{88D55416-6B1B-92BF-8CCB-44B26D7D06E8}"/>
              </a:ext>
            </a:extLst>
          </p:cNvPr>
          <p:cNvSpPr/>
          <p:nvPr/>
        </p:nvSpPr>
        <p:spPr>
          <a:xfrm>
            <a:off x="5488178" y="5058787"/>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1E24E394-39D4-D7E1-BB62-13053CD9439F}"/>
              </a:ext>
            </a:extLst>
          </p:cNvPr>
          <p:cNvSpPr txBox="1"/>
          <p:nvPr/>
        </p:nvSpPr>
        <p:spPr>
          <a:xfrm>
            <a:off x="6507084" y="4953782"/>
            <a:ext cx="5293030" cy="369332"/>
          </a:xfrm>
          <a:prstGeom prst="rect">
            <a:avLst/>
          </a:prstGeom>
          <a:noFill/>
        </p:spPr>
        <p:txBody>
          <a:bodyPr wrap="square" rtlCol="0">
            <a:spAutoFit/>
          </a:bodyPr>
          <a:lstStyle/>
          <a:p>
            <a:r>
              <a:rPr lang="en-AU" b="1" dirty="0">
                <a:solidFill>
                  <a:schemeClr val="accent2">
                    <a:lumMod val="75000"/>
                  </a:schemeClr>
                </a:solidFill>
              </a:rPr>
              <a:t>Stay focused and on task! Time is TIGHT.</a:t>
            </a:r>
          </a:p>
        </p:txBody>
      </p:sp>
      <p:sp>
        <p:nvSpPr>
          <p:cNvPr id="19" name="Arrow: Right 18">
            <a:extLst>
              <a:ext uri="{FF2B5EF4-FFF2-40B4-BE49-F238E27FC236}">
                <a16:creationId xmlns:a16="http://schemas.microsoft.com/office/drawing/2014/main" id="{63C9B32B-0518-F893-68B1-D67EF66DA66A}"/>
              </a:ext>
            </a:extLst>
          </p:cNvPr>
          <p:cNvSpPr/>
          <p:nvPr/>
        </p:nvSpPr>
        <p:spPr>
          <a:xfrm>
            <a:off x="5488178" y="5704808"/>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BC76CC86-8526-F02F-21E2-720346BEE770}"/>
              </a:ext>
            </a:extLst>
          </p:cNvPr>
          <p:cNvSpPr txBox="1"/>
          <p:nvPr/>
        </p:nvSpPr>
        <p:spPr>
          <a:xfrm>
            <a:off x="6507084" y="5599803"/>
            <a:ext cx="4989516" cy="369332"/>
          </a:xfrm>
          <a:prstGeom prst="rect">
            <a:avLst/>
          </a:prstGeom>
          <a:noFill/>
        </p:spPr>
        <p:txBody>
          <a:bodyPr wrap="square" rtlCol="0">
            <a:spAutoFit/>
          </a:bodyPr>
          <a:lstStyle/>
          <a:p>
            <a:r>
              <a:rPr lang="en-AU" b="1" dirty="0">
                <a:solidFill>
                  <a:schemeClr val="accent2">
                    <a:lumMod val="75000"/>
                  </a:schemeClr>
                </a:solidFill>
              </a:rPr>
              <a:t>Ensure everyone gets a turn to speak. </a:t>
            </a:r>
          </a:p>
        </p:txBody>
      </p:sp>
    </p:spTree>
    <p:extLst>
      <p:ext uri="{BB962C8B-B14F-4D97-AF65-F5344CB8AC3E}">
        <p14:creationId xmlns:p14="http://schemas.microsoft.com/office/powerpoint/2010/main" val="10770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288200" y="1054841"/>
            <a:ext cx="11460480" cy="2004480"/>
          </a:xfrm>
        </p:spPr>
        <p:txBody>
          <a:bodyPr vert="horz" lIns="0" tIns="0" rIns="0" bIns="0" rtlCol="0" anchor="t">
            <a:normAutofit/>
          </a:bodyPr>
          <a:lstStyle/>
          <a:p>
            <a:pPr>
              <a:lnSpc>
                <a:spcPct val="150000"/>
              </a:lnSpc>
              <a:spcBef>
                <a:spcPts val="1200"/>
              </a:spcBef>
              <a:spcAft>
                <a:spcPts val="1200"/>
              </a:spcAft>
            </a:pPr>
            <a:r>
              <a:rPr lang="en-AU" sz="2000" b="1"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Turn to page 59 of your workbooks. Write some ideas and thoughts in the space provided for the activity questions that accompany this scenario. In a few minutes we will discuss these as a group. </a:t>
            </a: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67BE560D-E215-AD85-C7E4-706A911311BE}"/>
              </a:ext>
            </a:extLst>
          </p:cNvPr>
          <p:cNvSpPr txBox="1"/>
          <p:nvPr/>
        </p:nvSpPr>
        <p:spPr>
          <a:xfrm>
            <a:off x="443320" y="2450313"/>
            <a:ext cx="9880256" cy="3465692"/>
          </a:xfrm>
          <a:prstGeom prst="rect">
            <a:avLst/>
          </a:prstGeom>
          <a:noFill/>
          <a:ln>
            <a:solidFill>
              <a:schemeClr val="tx1"/>
            </a:solidFill>
          </a:ln>
        </p:spPr>
        <p:txBody>
          <a:bodyPr wrap="square">
            <a:spAutoFit/>
          </a:bodyPr>
          <a:lstStyle/>
          <a:p>
            <a:pPr>
              <a:lnSpc>
                <a:spcPct val="150000"/>
              </a:lnSpc>
              <a:spcBef>
                <a:spcPts val="1200"/>
              </a:spcBef>
              <a:spcAft>
                <a:spcPts val="1200"/>
              </a:spcAft>
            </a:pPr>
            <a:r>
              <a:rPr lang="en-AU" b="1" kern="100" dirty="0">
                <a:effectLst/>
                <a:latin typeface="Calibri" panose="020F0502020204030204" pitchFamily="34" charset="0"/>
                <a:ea typeface="Calibri" panose="020F0502020204030204" pitchFamily="34" charset="0"/>
                <a:cs typeface="Times New Roman" panose="02020603050405020304" pitchFamily="18" charset="0"/>
              </a:rPr>
              <a:t>Activity 1</a:t>
            </a:r>
            <a:r>
              <a:rPr lang="en-AU" kern="100" dirty="0">
                <a:effectLst/>
                <a:latin typeface="Calibri" panose="020F0502020204030204" pitchFamily="34" charset="0"/>
                <a:ea typeface="Calibri" panose="020F0502020204030204" pitchFamily="34" charset="0"/>
                <a:cs typeface="Times New Roman" panose="02020603050405020304" pitchFamily="18" charset="0"/>
              </a:rPr>
              <a:t>: </a:t>
            </a:r>
            <a:r>
              <a:rPr lang="en-AU" dirty="0">
                <a:effectLst/>
                <a:latin typeface="Calibri" panose="020F0502020204030204" pitchFamily="34" charset="0"/>
                <a:ea typeface="Calibri" panose="020F0502020204030204" pitchFamily="34" charset="0"/>
                <a:cs typeface="Times New Roman" panose="02020603050405020304" pitchFamily="18" charset="0"/>
              </a:rPr>
              <a:t>How do you think Jane felt about asking for assistive listening devices before the talk? </a:t>
            </a:r>
          </a:p>
          <a:p>
            <a:pPr>
              <a:lnSpc>
                <a:spcPct val="150000"/>
              </a:lnSpc>
              <a:spcBef>
                <a:spcPts val="1200"/>
              </a:spcBef>
              <a:spcAft>
                <a:spcPts val="1200"/>
              </a:spcAft>
            </a:pPr>
            <a:r>
              <a:rPr lang="en-AU" b="1" kern="100" dirty="0">
                <a:effectLst/>
                <a:latin typeface="Calibri" panose="020F0502020204030204" pitchFamily="34" charset="0"/>
                <a:ea typeface="Calibri" panose="020F0502020204030204" pitchFamily="34" charset="0"/>
                <a:cs typeface="Times New Roman" panose="02020603050405020304" pitchFamily="18" charset="0"/>
              </a:rPr>
              <a:t>Activity 2:</a:t>
            </a:r>
            <a:r>
              <a:rPr lang="en-AU" kern="100" dirty="0">
                <a:effectLst/>
                <a:latin typeface="Calibri" panose="020F0502020204030204" pitchFamily="34" charset="0"/>
                <a:ea typeface="Calibri" panose="020F0502020204030204" pitchFamily="34" charset="0"/>
                <a:cs typeface="Times New Roman" panose="02020603050405020304" pitchFamily="18" charset="0"/>
              </a:rPr>
              <a:t> </a:t>
            </a:r>
            <a:r>
              <a:rPr lang="en-AU" dirty="0">
                <a:effectLst/>
                <a:latin typeface="Calibri" panose="020F0502020204030204" pitchFamily="34" charset="0"/>
                <a:ea typeface="Calibri" panose="020F0502020204030204" pitchFamily="34" charset="0"/>
                <a:cs typeface="Times New Roman" panose="02020603050405020304" pitchFamily="18" charset="0"/>
              </a:rPr>
              <a:t>How do you think the use of ALDs might affect Jane’s ability to engage with the presentation?</a:t>
            </a:r>
          </a:p>
          <a:p>
            <a:pPr>
              <a:lnSpc>
                <a:spcPct val="150000"/>
              </a:lnSpc>
              <a:spcBef>
                <a:spcPts val="1200"/>
              </a:spcBef>
              <a:spcAft>
                <a:spcPts val="1200"/>
              </a:spcAft>
            </a:pPr>
            <a:r>
              <a:rPr lang="en-AU" b="1" kern="100" dirty="0">
                <a:effectLst/>
                <a:latin typeface="Calibri" panose="020F0502020204030204" pitchFamily="34" charset="0"/>
                <a:ea typeface="Calibri" panose="020F0502020204030204" pitchFamily="34" charset="0"/>
                <a:cs typeface="Times New Roman" panose="02020603050405020304" pitchFamily="18" charset="0"/>
              </a:rPr>
              <a:t>Activity 3:</a:t>
            </a:r>
            <a:r>
              <a:rPr lang="en-AU" dirty="0">
                <a:effectLst/>
                <a:latin typeface="Calibri" panose="020F0502020204030204" pitchFamily="34" charset="0"/>
                <a:ea typeface="Calibri" panose="020F0502020204030204" pitchFamily="34" charset="0"/>
                <a:cs typeface="Times New Roman" panose="02020603050405020304" pitchFamily="18" charset="0"/>
              </a:rPr>
              <a:t> In what ways might a positive experience in this situation influence her attendance at future public events? </a:t>
            </a:r>
          </a:p>
          <a:p>
            <a:pPr>
              <a:lnSpc>
                <a:spcPct val="150000"/>
              </a:lnSpc>
              <a:spcBef>
                <a:spcPts val="1200"/>
              </a:spcBef>
              <a:spcAft>
                <a:spcPts val="1200"/>
              </a:spcAft>
            </a:pPr>
            <a:r>
              <a:rPr lang="en-AU" b="1" kern="100" dirty="0">
                <a:effectLst/>
                <a:latin typeface="Calibri" panose="020F0502020204030204" pitchFamily="34" charset="0"/>
                <a:ea typeface="Calibri" panose="020F0502020204030204" pitchFamily="34" charset="0"/>
                <a:cs typeface="Times New Roman" panose="02020603050405020304" pitchFamily="18" charset="0"/>
              </a:rPr>
              <a:t>Activity 4:</a:t>
            </a:r>
            <a:r>
              <a:rPr lang="en-AU" kern="100" dirty="0">
                <a:effectLst/>
                <a:latin typeface="Calibri" panose="020F0502020204030204" pitchFamily="34" charset="0"/>
                <a:ea typeface="Calibri" panose="020F0502020204030204" pitchFamily="34" charset="0"/>
                <a:cs typeface="Times New Roman" panose="02020603050405020304" pitchFamily="18" charset="0"/>
              </a:rPr>
              <a:t> In what ways might a negative experience in this situation influence her attendance at future public events? </a:t>
            </a:r>
          </a:p>
        </p:txBody>
      </p:sp>
    </p:spTree>
    <p:extLst>
      <p:ext uri="{BB962C8B-B14F-4D97-AF65-F5344CB8AC3E}">
        <p14:creationId xmlns:p14="http://schemas.microsoft.com/office/powerpoint/2010/main" val="249061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171933" y="1259210"/>
            <a:ext cx="8406010" cy="1886542"/>
          </a:xfrm>
        </p:spPr>
        <p:txBody>
          <a:bodyPr vert="horz" lIns="0" tIns="0" rIns="0" bIns="0" rtlCol="0" anchor="t">
            <a:noAutofit/>
          </a:bodyPr>
          <a:lstStyle/>
          <a:p>
            <a:pPr>
              <a:lnSpc>
                <a:spcPct val="150000"/>
              </a:lnSpc>
              <a:spcAft>
                <a:spcPts val="8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Jane, an art enthusiast with moderate hearing loss, has always liked going to talks held at the art gallery. As her hearing has worsened and the sessions become busier with more people shuffling around and talking, she has noticed she can no longer hear the speaker properly. Her friend mentioned that public venues often have some technology tools to help and has seen other people ask for them in the past, but she’s not sure what they are or how they work. Unsure of the best way to address her needs, she feels anxious about missing important details and fully engaging with the presentation. </a:t>
            </a:r>
          </a:p>
          <a:p>
            <a:pPr>
              <a:lnSpc>
                <a:spcPct val="160000"/>
              </a:lnSpc>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FD78716-BE91-35E4-A3F9-1374A770BF45}"/>
              </a:ext>
            </a:extLst>
          </p:cNvPr>
          <p:cNvSpPr>
            <a:spLocks noGrp="1"/>
          </p:cNvSpPr>
          <p:nvPr>
            <p:ph type="title"/>
          </p:nvPr>
        </p:nvSpPr>
        <p:spPr>
          <a:xfrm>
            <a:off x="154176" y="1084305"/>
            <a:ext cx="5418091" cy="426091"/>
          </a:xfrm>
        </p:spPr>
        <p:txBody>
          <a:bodyPr>
            <a:noAutofit/>
          </a:bodyPr>
          <a:lstStyle/>
          <a:p>
            <a:r>
              <a:rPr lang="en-AU" sz="2000" b="1"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Scenario 3: Attending an exercise class</a:t>
            </a:r>
            <a:br>
              <a:rPr lang="en-AU" sz="2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AU" sz="2400" dirty="0">
              <a:solidFill>
                <a:schemeClr val="accent1">
                  <a:lumMod val="75000"/>
                </a:schemeClr>
              </a:solidFill>
            </a:endParaRPr>
          </a:p>
        </p:txBody>
      </p:sp>
      <p:pic>
        <p:nvPicPr>
          <p:cNvPr id="8" name="Picture 7">
            <a:extLst>
              <a:ext uri="{FF2B5EF4-FFF2-40B4-BE49-F238E27FC236}">
                <a16:creationId xmlns:a16="http://schemas.microsoft.com/office/drawing/2014/main" id="{3AC1BC7B-E4D7-6FDC-3DA7-F1A133B97C1F}"/>
              </a:ext>
            </a:extLst>
          </p:cNvPr>
          <p:cNvPicPr>
            <a:picLocks noChangeAspect="1"/>
          </p:cNvPicPr>
          <p:nvPr/>
        </p:nvPicPr>
        <p:blipFill>
          <a:blip r:embed="rId2"/>
          <a:srcRect r="41976"/>
          <a:stretch/>
        </p:blipFill>
        <p:spPr>
          <a:xfrm>
            <a:off x="9094867" y="647266"/>
            <a:ext cx="2925200" cy="2500799"/>
          </a:xfrm>
          <a:prstGeom prst="rect">
            <a:avLst/>
          </a:prstGeom>
        </p:spPr>
      </p:pic>
      <p:sp>
        <p:nvSpPr>
          <p:cNvPr id="16" name="TextBox 15">
            <a:extLst>
              <a:ext uri="{FF2B5EF4-FFF2-40B4-BE49-F238E27FC236}">
                <a16:creationId xmlns:a16="http://schemas.microsoft.com/office/drawing/2014/main" id="{7DC84726-E64C-2C07-8964-97F2DBFBD288}"/>
              </a:ext>
            </a:extLst>
          </p:cNvPr>
          <p:cNvSpPr txBox="1"/>
          <p:nvPr/>
        </p:nvSpPr>
        <p:spPr>
          <a:xfrm>
            <a:off x="171933" y="4059945"/>
            <a:ext cx="2011372" cy="1900777"/>
          </a:xfrm>
          <a:prstGeom prst="rect">
            <a:avLst/>
          </a:prstGeom>
          <a:noFill/>
        </p:spPr>
        <p:txBody>
          <a:bodyPr wrap="square">
            <a:spAutoFit/>
          </a:bodyPr>
          <a:lstStyle/>
          <a:p>
            <a:pPr>
              <a:lnSpc>
                <a:spcPct val="150000"/>
              </a:lnSpc>
              <a:spcBef>
                <a:spcPts val="1200"/>
              </a:spcBef>
              <a:spcAft>
                <a:spcPts val="12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Activity: complete the </a:t>
            </a:r>
            <a:r>
              <a:rPr lang="en-AU" sz="1600" b="1" i="1" kern="100" dirty="0">
                <a:effectLst/>
                <a:latin typeface="Calibri" panose="020F0502020204030204" pitchFamily="34" charset="0"/>
                <a:ea typeface="Calibri" panose="020F0502020204030204" pitchFamily="34" charset="0"/>
                <a:cs typeface="Times New Roman" panose="02020603050405020304" pitchFamily="18" charset="0"/>
              </a:rPr>
              <a:t>SPOT The Problem: Activity Sheet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to explore solutions for this scenario</a:t>
            </a:r>
          </a:p>
        </p:txBody>
      </p:sp>
      <p:pic>
        <p:nvPicPr>
          <p:cNvPr id="2" name="Picture 1">
            <a:extLst>
              <a:ext uri="{FF2B5EF4-FFF2-40B4-BE49-F238E27FC236}">
                <a16:creationId xmlns:a16="http://schemas.microsoft.com/office/drawing/2014/main" id="{63AA825E-57AD-FDB7-A6D7-D9C69B10C83D}"/>
              </a:ext>
            </a:extLst>
          </p:cNvPr>
          <p:cNvPicPr>
            <a:picLocks noChangeAspect="1"/>
          </p:cNvPicPr>
          <p:nvPr/>
        </p:nvPicPr>
        <p:blipFill>
          <a:blip r:embed="rId3"/>
          <a:stretch>
            <a:fillRect/>
          </a:stretch>
        </p:blipFill>
        <p:spPr>
          <a:xfrm>
            <a:off x="2743669" y="3824505"/>
            <a:ext cx="2694666" cy="2694666"/>
          </a:xfrm>
          <a:prstGeom prst="rect">
            <a:avLst/>
          </a:prstGeom>
        </p:spPr>
      </p:pic>
      <p:pic>
        <p:nvPicPr>
          <p:cNvPr id="4" name="Picture 3">
            <a:extLst>
              <a:ext uri="{FF2B5EF4-FFF2-40B4-BE49-F238E27FC236}">
                <a16:creationId xmlns:a16="http://schemas.microsoft.com/office/drawing/2014/main" id="{FF6F97E9-22F9-E84F-E16C-9D79F503C429}"/>
              </a:ext>
            </a:extLst>
          </p:cNvPr>
          <p:cNvPicPr>
            <a:picLocks noChangeAspect="1"/>
          </p:cNvPicPr>
          <p:nvPr/>
        </p:nvPicPr>
        <p:blipFill>
          <a:blip r:embed="rId4"/>
          <a:stretch>
            <a:fillRect/>
          </a:stretch>
        </p:blipFill>
        <p:spPr>
          <a:xfrm>
            <a:off x="7269278" y="3544118"/>
            <a:ext cx="4657748" cy="2932430"/>
          </a:xfrm>
          <a:prstGeom prst="rect">
            <a:avLst/>
          </a:prstGeom>
        </p:spPr>
      </p:pic>
    </p:spTree>
    <p:extLst>
      <p:ext uri="{BB962C8B-B14F-4D97-AF65-F5344CB8AC3E}">
        <p14:creationId xmlns:p14="http://schemas.microsoft.com/office/powerpoint/2010/main" val="393641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52672770-F1F1-28C6-43D2-BC4EC57D4BB4}"/>
              </a:ext>
            </a:extLst>
          </p:cNvPr>
          <p:cNvPicPr>
            <a:picLocks noChangeAspect="1"/>
          </p:cNvPicPr>
          <p:nvPr/>
        </p:nvPicPr>
        <p:blipFill>
          <a:blip r:embed="rId2"/>
          <a:stretch>
            <a:fillRect/>
          </a:stretch>
        </p:blipFill>
        <p:spPr>
          <a:xfrm>
            <a:off x="104504" y="1132115"/>
            <a:ext cx="3882242" cy="5148304"/>
          </a:xfrm>
          <a:prstGeom prst="rect">
            <a:avLst/>
          </a:prstGeom>
        </p:spPr>
      </p:pic>
      <p:sp>
        <p:nvSpPr>
          <p:cNvPr id="16" name="TextBox 15">
            <a:extLst>
              <a:ext uri="{FF2B5EF4-FFF2-40B4-BE49-F238E27FC236}">
                <a16:creationId xmlns:a16="http://schemas.microsoft.com/office/drawing/2014/main" id="{26F225CC-907D-6609-77D3-869B064F33CE}"/>
              </a:ext>
            </a:extLst>
          </p:cNvPr>
          <p:cNvSpPr txBox="1"/>
          <p:nvPr/>
        </p:nvSpPr>
        <p:spPr>
          <a:xfrm>
            <a:off x="4397829" y="983464"/>
            <a:ext cx="7794171" cy="3970318"/>
          </a:xfrm>
          <a:prstGeom prst="rect">
            <a:avLst/>
          </a:prstGeom>
          <a:noFill/>
        </p:spPr>
        <p:txBody>
          <a:bodyPr wrap="square" rtlCol="0">
            <a:spAutoFit/>
          </a:bodyPr>
          <a:lstStyle/>
          <a:p>
            <a:r>
              <a:rPr lang="en-AU" b="1" i="1" dirty="0"/>
              <a:t>After 5 minutes: </a:t>
            </a:r>
          </a:p>
          <a:p>
            <a:endParaRPr lang="en-AU" dirty="0"/>
          </a:p>
          <a:p>
            <a:pPr marL="342900" indent="-342900">
              <a:buFont typeface="+mj-lt"/>
              <a:buAutoNum type="arabicPeriod"/>
            </a:pPr>
            <a:r>
              <a:rPr lang="en-AU" dirty="0"/>
              <a:t>Briefly detail the </a:t>
            </a:r>
            <a:r>
              <a:rPr lang="en-AU" i="1" u="sng" dirty="0"/>
              <a:t>setting</a:t>
            </a:r>
            <a:r>
              <a:rPr lang="en-AU" dirty="0"/>
              <a:t>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problem</a:t>
            </a:r>
            <a:r>
              <a:rPr lang="en-AU" dirty="0"/>
              <a:t> each until all identified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option</a:t>
            </a:r>
            <a:r>
              <a:rPr lang="en-AU" dirty="0"/>
              <a:t> each to solve one of the problems until all identified</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way to </a:t>
            </a:r>
            <a:r>
              <a:rPr lang="en-AU" i="1" u="sng" dirty="0"/>
              <a:t>test</a:t>
            </a:r>
            <a:r>
              <a:rPr lang="en-AU" dirty="0"/>
              <a:t> and understand how or if the options identified would solve the problem</a:t>
            </a:r>
          </a:p>
          <a:p>
            <a:pPr marL="342900" indent="-342900">
              <a:buFont typeface="+mj-lt"/>
              <a:buAutoNum type="arabicPeriod"/>
            </a:pPr>
            <a:endParaRPr lang="en-AU" dirty="0"/>
          </a:p>
          <a:p>
            <a:pPr marL="285750" indent="-285750">
              <a:buFont typeface="Arial" panose="020B0604020202020204" pitchFamily="34" charset="0"/>
              <a:buChar char="•"/>
            </a:pPr>
            <a:endParaRPr lang="en-AU" dirty="0"/>
          </a:p>
        </p:txBody>
      </p:sp>
      <p:sp>
        <p:nvSpPr>
          <p:cNvPr id="17" name="Arrow: Right 16">
            <a:extLst>
              <a:ext uri="{FF2B5EF4-FFF2-40B4-BE49-F238E27FC236}">
                <a16:creationId xmlns:a16="http://schemas.microsoft.com/office/drawing/2014/main" id="{88D55416-6B1B-92BF-8CCB-44B26D7D06E8}"/>
              </a:ext>
            </a:extLst>
          </p:cNvPr>
          <p:cNvSpPr/>
          <p:nvPr/>
        </p:nvSpPr>
        <p:spPr>
          <a:xfrm>
            <a:off x="5488178" y="5058787"/>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1E24E394-39D4-D7E1-BB62-13053CD9439F}"/>
              </a:ext>
            </a:extLst>
          </p:cNvPr>
          <p:cNvSpPr txBox="1"/>
          <p:nvPr/>
        </p:nvSpPr>
        <p:spPr>
          <a:xfrm>
            <a:off x="6507084" y="4953782"/>
            <a:ext cx="5293030" cy="369332"/>
          </a:xfrm>
          <a:prstGeom prst="rect">
            <a:avLst/>
          </a:prstGeom>
          <a:noFill/>
        </p:spPr>
        <p:txBody>
          <a:bodyPr wrap="square" rtlCol="0">
            <a:spAutoFit/>
          </a:bodyPr>
          <a:lstStyle/>
          <a:p>
            <a:r>
              <a:rPr lang="en-AU" b="1" dirty="0">
                <a:solidFill>
                  <a:schemeClr val="accent2">
                    <a:lumMod val="75000"/>
                  </a:schemeClr>
                </a:solidFill>
              </a:rPr>
              <a:t>Stay focused and on task! Time is TIGHT.</a:t>
            </a:r>
          </a:p>
        </p:txBody>
      </p:sp>
      <p:sp>
        <p:nvSpPr>
          <p:cNvPr id="19" name="Arrow: Right 18">
            <a:extLst>
              <a:ext uri="{FF2B5EF4-FFF2-40B4-BE49-F238E27FC236}">
                <a16:creationId xmlns:a16="http://schemas.microsoft.com/office/drawing/2014/main" id="{63C9B32B-0518-F893-68B1-D67EF66DA66A}"/>
              </a:ext>
            </a:extLst>
          </p:cNvPr>
          <p:cNvSpPr/>
          <p:nvPr/>
        </p:nvSpPr>
        <p:spPr>
          <a:xfrm>
            <a:off x="5488178" y="5704808"/>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BC76CC86-8526-F02F-21E2-720346BEE770}"/>
              </a:ext>
            </a:extLst>
          </p:cNvPr>
          <p:cNvSpPr txBox="1"/>
          <p:nvPr/>
        </p:nvSpPr>
        <p:spPr>
          <a:xfrm>
            <a:off x="6507084" y="5599803"/>
            <a:ext cx="4989516" cy="369332"/>
          </a:xfrm>
          <a:prstGeom prst="rect">
            <a:avLst/>
          </a:prstGeom>
          <a:noFill/>
        </p:spPr>
        <p:txBody>
          <a:bodyPr wrap="square" rtlCol="0">
            <a:spAutoFit/>
          </a:bodyPr>
          <a:lstStyle/>
          <a:p>
            <a:r>
              <a:rPr lang="en-AU" b="1" dirty="0">
                <a:solidFill>
                  <a:schemeClr val="accent2">
                    <a:lumMod val="75000"/>
                  </a:schemeClr>
                </a:solidFill>
              </a:rPr>
              <a:t>Ensure everyone gets a turn to speak. </a:t>
            </a:r>
          </a:p>
        </p:txBody>
      </p:sp>
    </p:spTree>
    <p:extLst>
      <p:ext uri="{BB962C8B-B14F-4D97-AF65-F5344CB8AC3E}">
        <p14:creationId xmlns:p14="http://schemas.microsoft.com/office/powerpoint/2010/main" val="23074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288200" y="771377"/>
            <a:ext cx="11460480" cy="2004480"/>
          </a:xfrm>
        </p:spPr>
        <p:txBody>
          <a:bodyPr vert="horz" lIns="0" tIns="0" rIns="0" bIns="0" rtlCol="0" anchor="t">
            <a:normAutofit/>
          </a:bodyPr>
          <a:lstStyle/>
          <a:p>
            <a:pPr>
              <a:lnSpc>
                <a:spcPct val="150000"/>
              </a:lnSpc>
              <a:spcBef>
                <a:spcPts val="1200"/>
              </a:spcBef>
              <a:spcAft>
                <a:spcPts val="1200"/>
              </a:spcAft>
            </a:pPr>
            <a:r>
              <a:rPr lang="en-AU" sz="2000" b="1"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Turn to page </a:t>
            </a:r>
            <a:r>
              <a:rPr lang="en-AU" sz="2000" b="1" kern="1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65</a:t>
            </a:r>
            <a:r>
              <a:rPr lang="en-AU" sz="2000" b="1"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of your workbooks. Write some ideas and thoughts in the space provided for the activity questions that accompany this scenario. In a few minutes we will discuss these as a group. </a:t>
            </a: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67BE560D-E215-AD85-C7E4-706A911311BE}"/>
              </a:ext>
            </a:extLst>
          </p:cNvPr>
          <p:cNvSpPr txBox="1"/>
          <p:nvPr/>
        </p:nvSpPr>
        <p:spPr>
          <a:xfrm>
            <a:off x="133080" y="2029689"/>
            <a:ext cx="4814152" cy="3254994"/>
          </a:xfrm>
          <a:prstGeom prst="rect">
            <a:avLst/>
          </a:prstGeom>
          <a:noFill/>
          <a:ln>
            <a:solidFill>
              <a:schemeClr val="tx1"/>
            </a:solidFill>
          </a:ln>
        </p:spPr>
        <p:txBody>
          <a:bodyPr wrap="square">
            <a:spAutoFit/>
          </a:bodyPr>
          <a:lstStyle/>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People with hearing loss workbooks:</a:t>
            </a:r>
          </a:p>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Activity 1</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dirty="0">
                <a:effectLst/>
                <a:latin typeface="Calibri" panose="020F0502020204030204" pitchFamily="34" charset="0"/>
                <a:ea typeface="Calibri" panose="020F0502020204030204" pitchFamily="34" charset="0"/>
                <a:cs typeface="Times New Roman" panose="02020603050405020304" pitchFamily="18" charset="0"/>
              </a:rPr>
              <a:t>What emotions arise when you miss important instructions from others (whether in an exercise class or elsewhere)?</a:t>
            </a:r>
          </a:p>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Activity 2: </a:t>
            </a:r>
            <a:r>
              <a:rPr lang="en-AU" sz="1600" dirty="0">
                <a:effectLst/>
                <a:latin typeface="Calibri" panose="020F0502020204030204" pitchFamily="34" charset="0"/>
                <a:ea typeface="Calibri" panose="020F0502020204030204" pitchFamily="34" charset="0"/>
                <a:cs typeface="Times New Roman" panose="02020603050405020304" pitchFamily="18" charset="0"/>
              </a:rPr>
              <a:t>Have you ever felt embarrassed or self-conscious about asking for help or clarifications in group situations like this? </a:t>
            </a:r>
          </a:p>
        </p:txBody>
      </p:sp>
      <p:sp>
        <p:nvSpPr>
          <p:cNvPr id="3" name="TextBox 2">
            <a:extLst>
              <a:ext uri="{FF2B5EF4-FFF2-40B4-BE49-F238E27FC236}">
                <a16:creationId xmlns:a16="http://schemas.microsoft.com/office/drawing/2014/main" id="{5F2EA025-E811-0C6B-DAB8-2C70AC3134FD}"/>
              </a:ext>
            </a:extLst>
          </p:cNvPr>
          <p:cNvSpPr txBox="1"/>
          <p:nvPr/>
        </p:nvSpPr>
        <p:spPr>
          <a:xfrm>
            <a:off x="5102352" y="2029689"/>
            <a:ext cx="6801448" cy="3932102"/>
          </a:xfrm>
          <a:prstGeom prst="rect">
            <a:avLst/>
          </a:prstGeom>
          <a:noFill/>
          <a:ln>
            <a:solidFill>
              <a:schemeClr val="tx1"/>
            </a:solidFill>
          </a:ln>
        </p:spPr>
        <p:txBody>
          <a:bodyPr wrap="square">
            <a:spAutoFit/>
          </a:bodyPr>
          <a:lstStyle/>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Family and friends workbooks:</a:t>
            </a:r>
          </a:p>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Activity 1</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a:t>
            </a:r>
            <a:r>
              <a:rPr lang="en-AU" sz="1600" dirty="0">
                <a:effectLst/>
                <a:latin typeface="Calibri" panose="020F0502020204030204" pitchFamily="34" charset="0"/>
                <a:ea typeface="Calibri" panose="020F0502020204030204" pitchFamily="34" charset="0"/>
                <a:cs typeface="Times New Roman" panose="02020603050405020304" pitchFamily="18" charset="0"/>
              </a:rPr>
              <a:t>How do you feel watching your family member or friend with a hearing loss struggle to hear important instructions? </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Activity 2: </a:t>
            </a:r>
            <a:r>
              <a:rPr lang="en-AU" sz="1600" dirty="0">
                <a:effectLst/>
                <a:latin typeface="Calibri" panose="020F0502020204030204" pitchFamily="34" charset="0"/>
                <a:ea typeface="Calibri" panose="020F0502020204030204" pitchFamily="34" charset="0"/>
                <a:cs typeface="Times New Roman" panose="02020603050405020304" pitchFamily="18" charset="0"/>
              </a:rPr>
              <a:t>Does their hearing difficulty impact how you are able to enjoy group activities like this? </a:t>
            </a:r>
          </a:p>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Activity 3:</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Many people with hearing loss feel embarrassed or self-conscious about asking for help or clarifications in group situations like this. How do you think your family member/friend feels in these kinds of situations?</a:t>
            </a:r>
          </a:p>
        </p:txBody>
      </p:sp>
    </p:spTree>
    <p:extLst>
      <p:ext uri="{BB962C8B-B14F-4D97-AF65-F5344CB8AC3E}">
        <p14:creationId xmlns:p14="http://schemas.microsoft.com/office/powerpoint/2010/main" val="309174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4270-E748-472B-BDE1-634F1527DA2B}"/>
              </a:ext>
            </a:extLst>
          </p:cNvPr>
          <p:cNvSpPr>
            <a:spLocks noGrp="1"/>
          </p:cNvSpPr>
          <p:nvPr>
            <p:ph type="title"/>
          </p:nvPr>
        </p:nvSpPr>
        <p:spPr/>
        <p:txBody>
          <a:bodyPr/>
          <a:lstStyle/>
          <a:p>
            <a:r>
              <a:rPr lang="en-AU"/>
              <a:t>Thank you</a:t>
            </a:r>
          </a:p>
        </p:txBody>
      </p:sp>
      <p:sp>
        <p:nvSpPr>
          <p:cNvPr id="3" name="Text Placeholder 2">
            <a:extLst>
              <a:ext uri="{FF2B5EF4-FFF2-40B4-BE49-F238E27FC236}">
                <a16:creationId xmlns:a16="http://schemas.microsoft.com/office/drawing/2014/main" id="{B6BC4AF2-0344-4873-8B01-1BEF95B63D7D}"/>
              </a:ext>
            </a:extLst>
          </p:cNvPr>
          <p:cNvSpPr>
            <a:spLocks noGrp="1"/>
          </p:cNvSpPr>
          <p:nvPr>
            <p:ph type="body" sz="quarter" idx="10"/>
          </p:nvPr>
        </p:nvSpPr>
        <p:spPr>
          <a:xfrm>
            <a:off x="694800" y="2285649"/>
            <a:ext cx="3254263" cy="832577"/>
          </a:xfrm>
        </p:spPr>
        <p:txBody>
          <a:bodyPr/>
          <a:lstStyle/>
          <a:p>
            <a:r>
              <a:rPr lang="en-AU" dirty="0"/>
              <a:t>Dr Jasmine Foley </a:t>
            </a:r>
          </a:p>
          <a:p>
            <a:r>
              <a:rPr lang="en-AU" dirty="0"/>
              <a:t>School of Health and Rehabilitation Sciences </a:t>
            </a:r>
          </a:p>
          <a:p>
            <a:r>
              <a:rPr lang="en-AU" dirty="0"/>
              <a:t>The University of Queensland</a:t>
            </a:r>
          </a:p>
          <a:p>
            <a:r>
              <a:rPr lang="en-AU" dirty="0"/>
              <a:t>Jasmine.foley@uq.edu.au</a:t>
            </a:r>
          </a:p>
        </p:txBody>
      </p:sp>
    </p:spTree>
    <p:extLst>
      <p:ext uri="{BB962C8B-B14F-4D97-AF65-F5344CB8AC3E}">
        <p14:creationId xmlns:p14="http://schemas.microsoft.com/office/powerpoint/2010/main" val="243059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F7A15-3A3D-5D6D-3520-04F247C6B176}"/>
              </a:ext>
            </a:extLst>
          </p:cNvPr>
          <p:cNvSpPr>
            <a:spLocks noGrp="1"/>
          </p:cNvSpPr>
          <p:nvPr>
            <p:ph type="title"/>
          </p:nvPr>
        </p:nvSpPr>
        <p:spPr>
          <a:xfrm>
            <a:off x="447901" y="1146994"/>
            <a:ext cx="4176433" cy="486985"/>
          </a:xfrm>
        </p:spPr>
        <p:txBody>
          <a:bodyPr/>
          <a:lstStyle/>
          <a:p>
            <a:r>
              <a:rPr lang="en-AU" dirty="0">
                <a:ln w="0"/>
                <a:solidFill>
                  <a:schemeClr val="tx1"/>
                </a:solidFill>
                <a:effectLst>
                  <a:outerShdw blurRad="38100" dist="19050" dir="2700000" algn="tl" rotWithShape="0">
                    <a:schemeClr val="dk1">
                      <a:alpha val="40000"/>
                    </a:schemeClr>
                  </a:outerShdw>
                </a:effectLst>
                <a:cs typeface="Arial"/>
              </a:rPr>
              <a:t>Group Rules Recap:</a:t>
            </a:r>
            <a:endParaRPr lang="en-AU" dirty="0">
              <a:ln w="0"/>
              <a:solidFill>
                <a:schemeClr val="tx1"/>
              </a:solidFill>
              <a:effectLst>
                <a:outerShdw blurRad="38100" dist="19050" dir="2700000" algn="tl" rotWithShape="0">
                  <a:schemeClr val="dk1">
                    <a:alpha val="40000"/>
                  </a:schemeClr>
                </a:outerShdw>
              </a:effectLst>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A77CB8F8-7A5F-C8D4-91B5-4024FE10DD96}"/>
              </a:ext>
            </a:extLst>
          </p:cNvPr>
          <p:cNvSpPr txBox="1"/>
          <p:nvPr/>
        </p:nvSpPr>
        <p:spPr>
          <a:xfrm>
            <a:off x="308563" y="2138669"/>
            <a:ext cx="6240283" cy="5113644"/>
          </a:xfrm>
          <a:prstGeom prst="rect">
            <a:avLst/>
          </a:prstGeom>
          <a:noFill/>
        </p:spPr>
        <p:txBody>
          <a:bodyPr wrap="square">
            <a:spAutoFit/>
          </a:bodyPr>
          <a:lstStyle/>
          <a:p>
            <a:pPr marL="342900" indent="-342900">
              <a:lnSpc>
                <a:spcPct val="150000"/>
              </a:lnSpc>
              <a:buFont typeface="+mj-lt"/>
              <a:buAutoNum type="arabicPeriod"/>
            </a:pPr>
            <a:r>
              <a:rPr lang="en-GB" sz="2000" b="1" i="1" dirty="0"/>
              <a:t>Respect</a:t>
            </a:r>
          </a:p>
          <a:p>
            <a:pPr marL="342900" indent="-342900">
              <a:lnSpc>
                <a:spcPct val="150000"/>
              </a:lnSpc>
              <a:buFont typeface="+mj-lt"/>
              <a:buAutoNum type="arabicPeriod"/>
            </a:pPr>
            <a:endParaRPr lang="en-GB" sz="2000" dirty="0"/>
          </a:p>
          <a:p>
            <a:pPr marL="342900" indent="-342900">
              <a:lnSpc>
                <a:spcPct val="150000"/>
              </a:lnSpc>
              <a:buFont typeface="+mj-lt"/>
              <a:buAutoNum type="arabicPeriod"/>
            </a:pPr>
            <a:r>
              <a:rPr lang="en-GB" sz="2000" b="1" i="1" dirty="0"/>
              <a:t>Confidentiality</a:t>
            </a:r>
          </a:p>
          <a:p>
            <a:pPr marL="342900" indent="-342900">
              <a:lnSpc>
                <a:spcPct val="150000"/>
              </a:lnSpc>
              <a:buFont typeface="+mj-lt"/>
              <a:buAutoNum type="arabicPeriod"/>
            </a:pPr>
            <a:endParaRPr lang="en-GB" sz="2000" dirty="0"/>
          </a:p>
          <a:p>
            <a:pPr marL="342900" indent="-342900">
              <a:lnSpc>
                <a:spcPct val="150000"/>
              </a:lnSpc>
              <a:buFont typeface="+mj-lt"/>
              <a:buAutoNum type="arabicPeriod"/>
            </a:pPr>
            <a:r>
              <a:rPr lang="en-AU" sz="2000" b="1" i="1" dirty="0">
                <a:solidFill>
                  <a:srgbClr val="000000"/>
                </a:solidFill>
                <a:effectLst/>
              </a:rPr>
              <a:t>Active Participation &amp; Supportive Discussion</a:t>
            </a:r>
          </a:p>
          <a:p>
            <a:pPr marL="342900" indent="-342900">
              <a:lnSpc>
                <a:spcPct val="150000"/>
              </a:lnSpc>
              <a:buFont typeface="+mj-lt"/>
              <a:buAutoNum type="arabicPeriod"/>
            </a:pPr>
            <a:endParaRPr lang="en-GB" sz="2000" dirty="0"/>
          </a:p>
          <a:p>
            <a:pPr marL="342900" indent="-342900">
              <a:lnSpc>
                <a:spcPct val="150000"/>
              </a:lnSpc>
              <a:buFont typeface="+mj-lt"/>
              <a:buAutoNum type="arabicPeriod"/>
            </a:pPr>
            <a:r>
              <a:rPr lang="en-GB" sz="2000" b="1" i="1" dirty="0">
                <a:solidFill>
                  <a:srgbClr val="000000"/>
                </a:solidFill>
                <a:effectLst/>
              </a:rPr>
              <a:t>Time is tight! Stay on task</a:t>
            </a:r>
            <a:endParaRPr lang="en-GB" sz="2000" dirty="0"/>
          </a:p>
          <a:p>
            <a:pPr>
              <a:lnSpc>
                <a:spcPct val="150000"/>
              </a:lnSpc>
            </a:pPr>
            <a:endParaRPr lang="en-GB" sz="2000" dirty="0"/>
          </a:p>
          <a:p>
            <a:pPr>
              <a:lnSpc>
                <a:spcPct val="150000"/>
              </a:lnSpc>
            </a:pPr>
            <a:endParaRPr lang="en-GB" sz="2000" dirty="0"/>
          </a:p>
          <a:p>
            <a:pPr>
              <a:lnSpc>
                <a:spcPct val="150000"/>
              </a:lnSpc>
            </a:pPr>
            <a:endParaRPr lang="en-GB" sz="2000" dirty="0"/>
          </a:p>
          <a:p>
            <a:pPr>
              <a:lnSpc>
                <a:spcPct val="150000"/>
              </a:lnSpc>
            </a:pPr>
            <a:endParaRPr lang="en-GB" sz="2000" dirty="0"/>
          </a:p>
        </p:txBody>
      </p:sp>
      <p:pic>
        <p:nvPicPr>
          <p:cNvPr id="2" name="Picture 1" descr="A screenshot of a black screen&#10;&#10;Description automatically generated">
            <a:extLst>
              <a:ext uri="{FF2B5EF4-FFF2-40B4-BE49-F238E27FC236}">
                <a16:creationId xmlns:a16="http://schemas.microsoft.com/office/drawing/2014/main" id="{3C4BD5E0-801F-5F58-AF6F-E0DF9EBB4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5753" y="784610"/>
            <a:ext cx="4230847" cy="5527177"/>
          </a:xfrm>
          <a:prstGeom prst="rect">
            <a:avLst/>
          </a:prstGeom>
        </p:spPr>
      </p:pic>
      <p:sp>
        <p:nvSpPr>
          <p:cNvPr id="3" name="TextBox 2">
            <a:extLst>
              <a:ext uri="{FF2B5EF4-FFF2-40B4-BE49-F238E27FC236}">
                <a16:creationId xmlns:a16="http://schemas.microsoft.com/office/drawing/2014/main" id="{D064B07B-19AB-9984-86CE-D7F445C86880}"/>
              </a:ext>
            </a:extLst>
          </p:cNvPr>
          <p:cNvSpPr txBox="1"/>
          <p:nvPr/>
        </p:nvSpPr>
        <p:spPr>
          <a:xfrm>
            <a:off x="5246762" y="5433237"/>
            <a:ext cx="1435396" cy="646331"/>
          </a:xfrm>
          <a:prstGeom prst="rect">
            <a:avLst/>
          </a:prstGeom>
          <a:noFill/>
        </p:spPr>
        <p:txBody>
          <a:bodyPr wrap="square" rtlCol="0">
            <a:spAutoFit/>
          </a:bodyPr>
          <a:lstStyle/>
          <a:p>
            <a:r>
              <a:rPr lang="en-AU" dirty="0"/>
              <a:t>Page 9 of workbooks</a:t>
            </a:r>
          </a:p>
        </p:txBody>
      </p:sp>
      <p:sp>
        <p:nvSpPr>
          <p:cNvPr id="8" name="Arrow: Right 7">
            <a:extLst>
              <a:ext uri="{FF2B5EF4-FFF2-40B4-BE49-F238E27FC236}">
                <a16:creationId xmlns:a16="http://schemas.microsoft.com/office/drawing/2014/main" id="{2A620EE6-EB8F-C524-E8EB-FA2C077D70BA}"/>
              </a:ext>
            </a:extLst>
          </p:cNvPr>
          <p:cNvSpPr/>
          <p:nvPr/>
        </p:nvSpPr>
        <p:spPr>
          <a:xfrm>
            <a:off x="6548846" y="5678043"/>
            <a:ext cx="583595" cy="1567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974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E3340-09F1-DF50-1723-27C5DC4A9CFA}"/>
              </a:ext>
            </a:extLst>
          </p:cNvPr>
          <p:cNvSpPr>
            <a:spLocks noGrp="1"/>
          </p:cNvSpPr>
          <p:nvPr>
            <p:ph type="title"/>
          </p:nvPr>
        </p:nvSpPr>
        <p:spPr>
          <a:xfrm>
            <a:off x="551234" y="1549125"/>
            <a:ext cx="10801350" cy="469056"/>
          </a:xfrm>
        </p:spPr>
        <p:txBody>
          <a:bodyPr>
            <a:normAutofit/>
          </a:bodyPr>
          <a:lstStyle/>
          <a:p>
            <a:r>
              <a:rPr lang="en-AU" dirty="0"/>
              <a:t>Video: Tuning in to technology</a:t>
            </a:r>
          </a:p>
        </p:txBody>
      </p:sp>
      <p:sp>
        <p:nvSpPr>
          <p:cNvPr id="6" name="Slide Number Placeholder 5">
            <a:extLst>
              <a:ext uri="{FF2B5EF4-FFF2-40B4-BE49-F238E27FC236}">
                <a16:creationId xmlns:a16="http://schemas.microsoft.com/office/drawing/2014/main" id="{D38FD86C-B8B5-D032-4BC6-6057A637F9AB}"/>
              </a:ext>
            </a:extLst>
          </p:cNvPr>
          <p:cNvSpPr>
            <a:spLocks noGrp="1"/>
          </p:cNvSpPr>
          <p:nvPr>
            <p:ph type="sldNum" sz="quarter" idx="18"/>
          </p:nvPr>
        </p:nvSpPr>
        <p:spPr/>
        <p:txBody>
          <a:bodyPr/>
          <a:lstStyle/>
          <a:p>
            <a:fld id="{E917DE0E-AFB1-41FD-BC35-27DB61CA125F}" type="slidenum">
              <a:rPr lang="en-AU" smtClean="0"/>
              <a:pPr/>
              <a:t>3</a:t>
            </a:fld>
            <a:endParaRPr lang="en-AU"/>
          </a:p>
        </p:txBody>
      </p:sp>
      <p:pic>
        <p:nvPicPr>
          <p:cNvPr id="9" name="Graphic 8" descr="Presentation with media with solid fill">
            <a:extLst>
              <a:ext uri="{FF2B5EF4-FFF2-40B4-BE49-F238E27FC236}">
                <a16:creationId xmlns:a16="http://schemas.microsoft.com/office/drawing/2014/main" id="{1DFE0C20-9A80-059F-9354-B34FF47AA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5908" y="2596155"/>
            <a:ext cx="2712720" cy="2712720"/>
          </a:xfrm>
          <a:prstGeom prst="rect">
            <a:avLst/>
          </a:prstGeom>
        </p:spPr>
      </p:pic>
    </p:spTree>
    <p:extLst>
      <p:ext uri="{BB962C8B-B14F-4D97-AF65-F5344CB8AC3E}">
        <p14:creationId xmlns:p14="http://schemas.microsoft.com/office/powerpoint/2010/main" val="7521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A85604-5480-8C46-B480-35BFD83CC0B4}"/>
              </a:ext>
            </a:extLst>
          </p:cNvPr>
          <p:cNvSpPr/>
          <p:nvPr/>
        </p:nvSpPr>
        <p:spPr>
          <a:xfrm>
            <a:off x="7342632" y="832104"/>
            <a:ext cx="4261104" cy="555040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C2BB2A9-C957-6DF0-043B-FFFEA545DF10}"/>
              </a:ext>
            </a:extLst>
          </p:cNvPr>
          <p:cNvPicPr>
            <a:picLocks noChangeAspect="1"/>
          </p:cNvPicPr>
          <p:nvPr/>
        </p:nvPicPr>
        <p:blipFill rotWithShape="1">
          <a:blip r:embed="rId2"/>
          <a:srcRect b="71059"/>
          <a:stretch/>
        </p:blipFill>
        <p:spPr>
          <a:xfrm>
            <a:off x="1138336" y="4021247"/>
            <a:ext cx="5152973" cy="1984749"/>
          </a:xfrm>
          <a:prstGeom prst="rect">
            <a:avLst/>
          </a:prstGeom>
        </p:spPr>
      </p:pic>
      <p:sp>
        <p:nvSpPr>
          <p:cNvPr id="10" name="TextBox 9">
            <a:extLst>
              <a:ext uri="{FF2B5EF4-FFF2-40B4-BE49-F238E27FC236}">
                <a16:creationId xmlns:a16="http://schemas.microsoft.com/office/drawing/2014/main" id="{F9B634C6-D2AA-0157-9550-975C61E8350C}"/>
              </a:ext>
            </a:extLst>
          </p:cNvPr>
          <p:cNvSpPr txBox="1"/>
          <p:nvPr/>
        </p:nvSpPr>
        <p:spPr>
          <a:xfrm>
            <a:off x="7578691" y="945287"/>
            <a:ext cx="6665976" cy="5165517"/>
          </a:xfrm>
          <a:prstGeom prst="rect">
            <a:avLst/>
          </a:prstGeom>
          <a:noFill/>
        </p:spPr>
        <p:txBody>
          <a:bodyPr wrap="square" rtlCol="0">
            <a:spAutoFit/>
          </a:bodyPr>
          <a:lstStyle/>
          <a:p>
            <a:pPr>
              <a:lnSpc>
                <a:spcPct val="150000"/>
              </a:lnSpc>
            </a:pPr>
            <a:r>
              <a:rPr lang="en-AU" b="1" dirty="0"/>
              <a:t>Technology supports can include:</a:t>
            </a:r>
          </a:p>
          <a:p>
            <a:pPr>
              <a:lnSpc>
                <a:spcPct val="150000"/>
              </a:lnSpc>
            </a:pPr>
            <a:endParaRPr lang="en-AU" dirty="0"/>
          </a:p>
          <a:p>
            <a:pPr marL="285750" indent="-285750">
              <a:lnSpc>
                <a:spcPct val="150000"/>
              </a:lnSpc>
              <a:buFont typeface="Arial" panose="020B0604020202020204" pitchFamily="34" charset="0"/>
              <a:buChar char="•"/>
            </a:pPr>
            <a:r>
              <a:rPr lang="en-AU" dirty="0"/>
              <a:t>Earphones</a:t>
            </a:r>
          </a:p>
          <a:p>
            <a:pPr marL="285750" indent="-285750">
              <a:lnSpc>
                <a:spcPct val="150000"/>
              </a:lnSpc>
              <a:buFont typeface="Arial" panose="020B0604020202020204" pitchFamily="34" charset="0"/>
              <a:buChar char="•"/>
            </a:pPr>
            <a:r>
              <a:rPr lang="en-AU" dirty="0"/>
              <a:t>Microphones </a:t>
            </a:r>
          </a:p>
          <a:p>
            <a:pPr marL="285750" indent="-285750">
              <a:lnSpc>
                <a:spcPct val="150000"/>
              </a:lnSpc>
              <a:buFont typeface="Arial" panose="020B0604020202020204" pitchFamily="34" charset="0"/>
              <a:buChar char="•"/>
            </a:pPr>
            <a:r>
              <a:rPr lang="en-AU" dirty="0"/>
              <a:t>Visual alert systems </a:t>
            </a:r>
          </a:p>
          <a:p>
            <a:pPr marL="285750" indent="-285750">
              <a:lnSpc>
                <a:spcPct val="150000"/>
              </a:lnSpc>
              <a:buFont typeface="Arial" panose="020B0604020202020204" pitchFamily="34" charset="0"/>
              <a:buChar char="•"/>
            </a:pPr>
            <a:r>
              <a:rPr lang="en-AU" dirty="0"/>
              <a:t>Hearing loops </a:t>
            </a:r>
          </a:p>
          <a:p>
            <a:pPr marL="285750" indent="-285750">
              <a:lnSpc>
                <a:spcPct val="150000"/>
              </a:lnSpc>
              <a:buFont typeface="Arial" panose="020B0604020202020204" pitchFamily="34" charset="0"/>
              <a:buChar char="•"/>
            </a:pPr>
            <a:r>
              <a:rPr lang="en-AU" dirty="0"/>
              <a:t>Speech-to-text apps</a:t>
            </a:r>
          </a:p>
          <a:p>
            <a:pPr marL="285750" indent="-285750">
              <a:lnSpc>
                <a:spcPct val="150000"/>
              </a:lnSpc>
              <a:buFont typeface="Arial" panose="020B0604020202020204" pitchFamily="34" charset="0"/>
              <a:buChar char="•"/>
            </a:pPr>
            <a:r>
              <a:rPr lang="en-AU" dirty="0"/>
              <a:t>Closed captioning</a:t>
            </a:r>
          </a:p>
          <a:p>
            <a:pPr marL="285750" indent="-285750">
              <a:lnSpc>
                <a:spcPct val="150000"/>
              </a:lnSpc>
              <a:buFont typeface="Arial" panose="020B0604020202020204" pitchFamily="34" charset="0"/>
              <a:buChar char="•"/>
            </a:pPr>
            <a:r>
              <a:rPr lang="en-AU" dirty="0"/>
              <a:t>Amplified phones </a:t>
            </a:r>
          </a:p>
          <a:p>
            <a:pPr marL="285750" indent="-285750">
              <a:lnSpc>
                <a:spcPct val="150000"/>
              </a:lnSpc>
              <a:buFont typeface="Arial" panose="020B0604020202020204" pitchFamily="34" charset="0"/>
              <a:buChar char="•"/>
            </a:pPr>
            <a:r>
              <a:rPr lang="en-AU" dirty="0"/>
              <a:t>Sound recognition apps </a:t>
            </a:r>
          </a:p>
          <a:p>
            <a:pPr marL="285750" indent="-285750">
              <a:lnSpc>
                <a:spcPct val="150000"/>
              </a:lnSpc>
              <a:buFont typeface="Arial" panose="020B0604020202020204" pitchFamily="34" charset="0"/>
              <a:buChar char="•"/>
            </a:pPr>
            <a:r>
              <a:rPr lang="en-AU" dirty="0"/>
              <a:t>Bluetooth devices and </a:t>
            </a:r>
            <a:r>
              <a:rPr lang="en-AU" dirty="0" err="1"/>
              <a:t>auracast</a:t>
            </a:r>
            <a:r>
              <a:rPr lang="en-AU" dirty="0"/>
              <a:t> </a:t>
            </a:r>
          </a:p>
          <a:p>
            <a:pPr marL="285750" indent="-285750">
              <a:lnSpc>
                <a:spcPct val="150000"/>
              </a:lnSpc>
              <a:buFont typeface="Arial" panose="020B0604020202020204" pitchFamily="34" charset="0"/>
              <a:buChar char="•"/>
            </a:pPr>
            <a:r>
              <a:rPr lang="en-AU" dirty="0"/>
              <a:t>AND MORE!</a:t>
            </a:r>
          </a:p>
        </p:txBody>
      </p:sp>
      <p:sp>
        <p:nvSpPr>
          <p:cNvPr id="15" name="TextBox 14">
            <a:extLst>
              <a:ext uri="{FF2B5EF4-FFF2-40B4-BE49-F238E27FC236}">
                <a16:creationId xmlns:a16="http://schemas.microsoft.com/office/drawing/2014/main" id="{3F8C01FC-644D-6B89-905E-C63AE496252C}"/>
              </a:ext>
            </a:extLst>
          </p:cNvPr>
          <p:cNvSpPr txBox="1"/>
          <p:nvPr/>
        </p:nvSpPr>
        <p:spPr>
          <a:xfrm>
            <a:off x="298014" y="968568"/>
            <a:ext cx="6665976" cy="2534027"/>
          </a:xfrm>
          <a:prstGeom prst="rect">
            <a:avLst/>
          </a:prstGeom>
          <a:noFill/>
        </p:spPr>
        <p:txBody>
          <a:bodyPr wrap="square" rtlCol="0">
            <a:spAutoFit/>
          </a:bodyPr>
          <a:lstStyle/>
          <a:p>
            <a:pPr>
              <a:lnSpc>
                <a:spcPct val="150000"/>
              </a:lnSpc>
            </a:pPr>
            <a:r>
              <a:rPr lang="en-AU" dirty="0"/>
              <a:t>Technology supports are commonly divided into two categories: 1) hearing accessibility tools, and </a:t>
            </a:r>
          </a:p>
          <a:p>
            <a:pPr>
              <a:lnSpc>
                <a:spcPct val="150000"/>
              </a:lnSpc>
            </a:pPr>
            <a:r>
              <a:rPr lang="en-AU" dirty="0"/>
              <a:t>2) assistive listening devices (ALDs). </a:t>
            </a:r>
          </a:p>
          <a:p>
            <a:pPr>
              <a:lnSpc>
                <a:spcPct val="150000"/>
              </a:lnSpc>
            </a:pPr>
            <a:endParaRPr lang="en-AU" dirty="0"/>
          </a:p>
          <a:p>
            <a:pPr>
              <a:lnSpc>
                <a:spcPct val="150000"/>
              </a:lnSpc>
            </a:pPr>
            <a:r>
              <a:rPr lang="en-AU" dirty="0"/>
              <a:t>In </a:t>
            </a:r>
            <a:r>
              <a:rPr lang="en-AU" i="1" dirty="0"/>
              <a:t>ACE Your Hearing</a:t>
            </a:r>
            <a:r>
              <a:rPr lang="en-AU" dirty="0"/>
              <a:t>, we simplify this and refer to both as technology supports. </a:t>
            </a:r>
          </a:p>
        </p:txBody>
      </p:sp>
    </p:spTree>
    <p:extLst>
      <p:ext uri="{BB962C8B-B14F-4D97-AF65-F5344CB8AC3E}">
        <p14:creationId xmlns:p14="http://schemas.microsoft.com/office/powerpoint/2010/main" val="80600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9C833BF3-40AF-F899-8D42-62083155F793}"/>
              </a:ext>
            </a:extLst>
          </p:cNvPr>
          <p:cNvSpPr txBox="1"/>
          <p:nvPr/>
        </p:nvSpPr>
        <p:spPr>
          <a:xfrm>
            <a:off x="5715439" y="6236170"/>
            <a:ext cx="1435396" cy="523220"/>
          </a:xfrm>
          <a:prstGeom prst="rect">
            <a:avLst/>
          </a:prstGeom>
          <a:noFill/>
        </p:spPr>
        <p:txBody>
          <a:bodyPr wrap="square" rtlCol="0">
            <a:spAutoFit/>
          </a:bodyPr>
          <a:lstStyle/>
          <a:p>
            <a:r>
              <a:rPr lang="en-AU" sz="1400" dirty="0"/>
              <a:t>Page 55 &amp; 56</a:t>
            </a:r>
          </a:p>
          <a:p>
            <a:r>
              <a:rPr lang="en-AU" sz="1400" dirty="0"/>
              <a:t> of workbooks</a:t>
            </a:r>
          </a:p>
        </p:txBody>
      </p:sp>
      <p:sp>
        <p:nvSpPr>
          <p:cNvPr id="3" name="Arrow: Right 2">
            <a:extLst>
              <a:ext uri="{FF2B5EF4-FFF2-40B4-BE49-F238E27FC236}">
                <a16:creationId xmlns:a16="http://schemas.microsoft.com/office/drawing/2014/main" id="{55222E14-3F28-64B8-2F2E-FB38986CB34C}"/>
              </a:ext>
            </a:extLst>
          </p:cNvPr>
          <p:cNvSpPr/>
          <p:nvPr/>
        </p:nvSpPr>
        <p:spPr>
          <a:xfrm rot="18993010">
            <a:off x="6716975" y="5770131"/>
            <a:ext cx="433234" cy="1751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a:extLst>
              <a:ext uri="{FF2B5EF4-FFF2-40B4-BE49-F238E27FC236}">
                <a16:creationId xmlns:a16="http://schemas.microsoft.com/office/drawing/2014/main" id="{4B11ABCE-7650-C0C6-15AF-E8DB56C1998C}"/>
              </a:ext>
            </a:extLst>
          </p:cNvPr>
          <p:cNvPicPr>
            <a:picLocks noChangeAspect="1"/>
          </p:cNvPicPr>
          <p:nvPr/>
        </p:nvPicPr>
        <p:blipFill>
          <a:blip r:embed="rId2"/>
          <a:stretch>
            <a:fillRect/>
          </a:stretch>
        </p:blipFill>
        <p:spPr>
          <a:xfrm>
            <a:off x="5654518" y="1011740"/>
            <a:ext cx="2932296" cy="4419796"/>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D66469E6-3FD9-3053-3235-9421854EB412}"/>
              </a:ext>
            </a:extLst>
          </p:cNvPr>
          <p:cNvPicPr>
            <a:picLocks noChangeAspect="1"/>
          </p:cNvPicPr>
          <p:nvPr/>
        </p:nvPicPr>
        <p:blipFill>
          <a:blip r:embed="rId3"/>
          <a:stretch>
            <a:fillRect/>
          </a:stretch>
        </p:blipFill>
        <p:spPr>
          <a:xfrm>
            <a:off x="8927377" y="1011740"/>
            <a:ext cx="2818420" cy="4419796"/>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0070526B-2860-DB1C-F680-B2B041151F6F}"/>
              </a:ext>
            </a:extLst>
          </p:cNvPr>
          <p:cNvSpPr txBox="1"/>
          <p:nvPr/>
        </p:nvSpPr>
        <p:spPr>
          <a:xfrm>
            <a:off x="446203" y="1764792"/>
            <a:ext cx="4489704" cy="2585323"/>
          </a:xfrm>
          <a:prstGeom prst="rect">
            <a:avLst/>
          </a:prstGeom>
          <a:noFill/>
        </p:spPr>
        <p:txBody>
          <a:bodyPr wrap="square" rtlCol="0">
            <a:spAutoFit/>
          </a:bodyPr>
          <a:lstStyle/>
          <a:p>
            <a:r>
              <a:rPr lang="en-AU" b="1" dirty="0"/>
              <a:t>Examples of technology supports:</a:t>
            </a:r>
          </a:p>
          <a:p>
            <a:endParaRPr lang="en-AU" dirty="0"/>
          </a:p>
          <a:p>
            <a:r>
              <a:rPr lang="en-AU" dirty="0"/>
              <a:t>If you did not watch the video, please briefly go through the list of example technology supports on pages 55 and 56. </a:t>
            </a:r>
          </a:p>
          <a:p>
            <a:endParaRPr lang="en-AU" dirty="0"/>
          </a:p>
          <a:p>
            <a:r>
              <a:rPr lang="en-AU" dirty="0"/>
              <a:t>If you did watch the video, you have covered most of these and can move onto the first scenario. </a:t>
            </a:r>
          </a:p>
        </p:txBody>
      </p:sp>
    </p:spTree>
    <p:extLst>
      <p:ext uri="{BB962C8B-B14F-4D97-AF65-F5344CB8AC3E}">
        <p14:creationId xmlns:p14="http://schemas.microsoft.com/office/powerpoint/2010/main" val="313493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171933" y="1141127"/>
            <a:ext cx="8406010" cy="1886542"/>
          </a:xfrm>
        </p:spPr>
        <p:txBody>
          <a:bodyPr vert="horz" lIns="0" tIns="0" rIns="0" bIns="0" rtlCol="0" anchor="t">
            <a:noAutofit/>
          </a:bodyPr>
          <a:lstStyle/>
          <a:p>
            <a:pPr>
              <a:lnSpc>
                <a:spcPct val="160000"/>
              </a:lnSpc>
            </a:pPr>
            <a:r>
              <a:rPr lang="en-A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Bob and Alice enjoy their evening TV shows together. Bob has worn hearing aids for a few years but has not tried to use any accessibility tools or assistive listening devices. Even though Bob wears hearing aids to watch TV, he has always had some trouble hearing people talking on the shows. Recently, Alice has had trouble hearing the dialogue too, even when the volume is up and increasing the volume too high makes the hearing aids uncomfortable for Bob.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FD78716-BE91-35E4-A3F9-1374A770BF45}"/>
              </a:ext>
            </a:extLst>
          </p:cNvPr>
          <p:cNvSpPr>
            <a:spLocks noGrp="1"/>
          </p:cNvSpPr>
          <p:nvPr>
            <p:ph type="title"/>
          </p:nvPr>
        </p:nvSpPr>
        <p:spPr>
          <a:xfrm>
            <a:off x="171933" y="1009484"/>
            <a:ext cx="5418091" cy="426091"/>
          </a:xfrm>
        </p:spPr>
        <p:txBody>
          <a:bodyPr>
            <a:noAutofit/>
          </a:bodyPr>
          <a:lstStyle/>
          <a:p>
            <a:r>
              <a:rPr lang="en-AU" sz="2000" b="1"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Scenario 1: Watching the television</a:t>
            </a:r>
            <a:br>
              <a:rPr lang="en-AU" sz="2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AU" sz="2400" dirty="0">
              <a:solidFill>
                <a:schemeClr val="accent1">
                  <a:lumMod val="75000"/>
                </a:schemeClr>
              </a:solidFill>
            </a:endParaRPr>
          </a:p>
        </p:txBody>
      </p:sp>
      <p:pic>
        <p:nvPicPr>
          <p:cNvPr id="8" name="Picture 7">
            <a:extLst>
              <a:ext uri="{FF2B5EF4-FFF2-40B4-BE49-F238E27FC236}">
                <a16:creationId xmlns:a16="http://schemas.microsoft.com/office/drawing/2014/main" id="{3AC1BC7B-E4D7-6FDC-3DA7-F1A133B97C1F}"/>
              </a:ext>
            </a:extLst>
          </p:cNvPr>
          <p:cNvPicPr>
            <a:picLocks noChangeAspect="1"/>
          </p:cNvPicPr>
          <p:nvPr/>
        </p:nvPicPr>
        <p:blipFill>
          <a:blip r:embed="rId2"/>
          <a:srcRect r="41976"/>
          <a:stretch/>
        </p:blipFill>
        <p:spPr>
          <a:xfrm>
            <a:off x="9094867" y="647266"/>
            <a:ext cx="2925200" cy="2500799"/>
          </a:xfrm>
          <a:prstGeom prst="rect">
            <a:avLst/>
          </a:prstGeom>
        </p:spPr>
      </p:pic>
      <p:sp>
        <p:nvSpPr>
          <p:cNvPr id="16" name="TextBox 15">
            <a:extLst>
              <a:ext uri="{FF2B5EF4-FFF2-40B4-BE49-F238E27FC236}">
                <a16:creationId xmlns:a16="http://schemas.microsoft.com/office/drawing/2014/main" id="{7DC84726-E64C-2C07-8964-97F2DBFBD288}"/>
              </a:ext>
            </a:extLst>
          </p:cNvPr>
          <p:cNvSpPr txBox="1"/>
          <p:nvPr/>
        </p:nvSpPr>
        <p:spPr>
          <a:xfrm>
            <a:off x="171933" y="4059945"/>
            <a:ext cx="2011372" cy="1900777"/>
          </a:xfrm>
          <a:prstGeom prst="rect">
            <a:avLst/>
          </a:prstGeom>
          <a:noFill/>
        </p:spPr>
        <p:txBody>
          <a:bodyPr wrap="square">
            <a:spAutoFit/>
          </a:bodyPr>
          <a:lstStyle/>
          <a:p>
            <a:pPr>
              <a:lnSpc>
                <a:spcPct val="150000"/>
              </a:lnSpc>
              <a:spcBef>
                <a:spcPts val="1200"/>
              </a:spcBef>
              <a:spcAft>
                <a:spcPts val="12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Activity: complete the </a:t>
            </a:r>
            <a:r>
              <a:rPr lang="en-AU" sz="1600" b="1" i="1" kern="100" dirty="0">
                <a:effectLst/>
                <a:latin typeface="Calibri" panose="020F0502020204030204" pitchFamily="34" charset="0"/>
                <a:ea typeface="Calibri" panose="020F0502020204030204" pitchFamily="34" charset="0"/>
                <a:cs typeface="Times New Roman" panose="02020603050405020304" pitchFamily="18" charset="0"/>
              </a:rPr>
              <a:t>SPOT The Problem: Activity Sheet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to explore solutions for this scenario</a:t>
            </a:r>
          </a:p>
        </p:txBody>
      </p:sp>
      <p:pic>
        <p:nvPicPr>
          <p:cNvPr id="5" name="Picture 4">
            <a:extLst>
              <a:ext uri="{FF2B5EF4-FFF2-40B4-BE49-F238E27FC236}">
                <a16:creationId xmlns:a16="http://schemas.microsoft.com/office/drawing/2014/main" id="{6B4509BC-5734-A23F-A381-7EDCA2A5EDE3}"/>
              </a:ext>
            </a:extLst>
          </p:cNvPr>
          <p:cNvPicPr>
            <a:picLocks noChangeAspect="1"/>
          </p:cNvPicPr>
          <p:nvPr/>
        </p:nvPicPr>
        <p:blipFill>
          <a:blip r:embed="rId3"/>
          <a:stretch>
            <a:fillRect/>
          </a:stretch>
        </p:blipFill>
        <p:spPr>
          <a:xfrm>
            <a:off x="2794366" y="3787926"/>
            <a:ext cx="2725148" cy="2731245"/>
          </a:xfrm>
          <a:prstGeom prst="rect">
            <a:avLst/>
          </a:prstGeom>
        </p:spPr>
      </p:pic>
      <p:pic>
        <p:nvPicPr>
          <p:cNvPr id="6" name="Picture 5" descr="A close-up of a diagram&#10;&#10;Description automatically generated">
            <a:extLst>
              <a:ext uri="{FF2B5EF4-FFF2-40B4-BE49-F238E27FC236}">
                <a16:creationId xmlns:a16="http://schemas.microsoft.com/office/drawing/2014/main" id="{CC073F54-FC72-50CC-7DDA-02EC38649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8433" y="3543483"/>
            <a:ext cx="4657725" cy="2933700"/>
          </a:xfrm>
          <a:prstGeom prst="rect">
            <a:avLst/>
          </a:prstGeom>
        </p:spPr>
      </p:pic>
    </p:spTree>
    <p:extLst>
      <p:ext uri="{BB962C8B-B14F-4D97-AF65-F5344CB8AC3E}">
        <p14:creationId xmlns:p14="http://schemas.microsoft.com/office/powerpoint/2010/main" val="354316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52672770-F1F1-28C6-43D2-BC4EC57D4BB4}"/>
              </a:ext>
            </a:extLst>
          </p:cNvPr>
          <p:cNvPicPr>
            <a:picLocks noChangeAspect="1"/>
          </p:cNvPicPr>
          <p:nvPr/>
        </p:nvPicPr>
        <p:blipFill>
          <a:blip r:embed="rId2"/>
          <a:stretch>
            <a:fillRect/>
          </a:stretch>
        </p:blipFill>
        <p:spPr>
          <a:xfrm>
            <a:off x="104504" y="1132115"/>
            <a:ext cx="3882242" cy="5148304"/>
          </a:xfrm>
          <a:prstGeom prst="rect">
            <a:avLst/>
          </a:prstGeom>
        </p:spPr>
      </p:pic>
      <p:sp>
        <p:nvSpPr>
          <p:cNvPr id="16" name="TextBox 15">
            <a:extLst>
              <a:ext uri="{FF2B5EF4-FFF2-40B4-BE49-F238E27FC236}">
                <a16:creationId xmlns:a16="http://schemas.microsoft.com/office/drawing/2014/main" id="{26F225CC-907D-6609-77D3-869B064F33CE}"/>
              </a:ext>
            </a:extLst>
          </p:cNvPr>
          <p:cNvSpPr txBox="1"/>
          <p:nvPr/>
        </p:nvSpPr>
        <p:spPr>
          <a:xfrm>
            <a:off x="4397829" y="983464"/>
            <a:ext cx="7794171" cy="3970318"/>
          </a:xfrm>
          <a:prstGeom prst="rect">
            <a:avLst/>
          </a:prstGeom>
          <a:noFill/>
        </p:spPr>
        <p:txBody>
          <a:bodyPr wrap="square" rtlCol="0">
            <a:spAutoFit/>
          </a:bodyPr>
          <a:lstStyle/>
          <a:p>
            <a:r>
              <a:rPr lang="en-AU" b="1" i="1" dirty="0"/>
              <a:t>After 5 minutes: </a:t>
            </a:r>
          </a:p>
          <a:p>
            <a:endParaRPr lang="en-AU" dirty="0"/>
          </a:p>
          <a:p>
            <a:pPr marL="342900" indent="-342900">
              <a:buFont typeface="+mj-lt"/>
              <a:buAutoNum type="arabicPeriod"/>
            </a:pPr>
            <a:r>
              <a:rPr lang="en-AU" dirty="0"/>
              <a:t>Briefly detail the </a:t>
            </a:r>
            <a:r>
              <a:rPr lang="en-AU" i="1" u="sng" dirty="0"/>
              <a:t>setting</a:t>
            </a:r>
            <a:r>
              <a:rPr lang="en-AU" dirty="0"/>
              <a:t>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problem</a:t>
            </a:r>
            <a:r>
              <a:rPr lang="en-AU" dirty="0"/>
              <a:t> each until all identified </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a:t>
            </a:r>
            <a:r>
              <a:rPr lang="en-AU" i="1" u="sng" dirty="0"/>
              <a:t>option</a:t>
            </a:r>
            <a:r>
              <a:rPr lang="en-AU" dirty="0"/>
              <a:t> each to solve one of the problems until all identified</a:t>
            </a:r>
          </a:p>
          <a:p>
            <a:pPr marL="342900" indent="-342900">
              <a:buFont typeface="+mj-lt"/>
              <a:buAutoNum type="arabicPeriod"/>
            </a:pPr>
            <a:endParaRPr lang="en-AU" dirty="0"/>
          </a:p>
          <a:p>
            <a:pPr marL="342900" indent="-342900">
              <a:buFont typeface="+mj-lt"/>
              <a:buAutoNum type="arabicPeriod"/>
            </a:pPr>
            <a:r>
              <a:rPr lang="en-AU" dirty="0"/>
              <a:t>Go around the group, each participant is to identify ONE way to </a:t>
            </a:r>
            <a:r>
              <a:rPr lang="en-AU" i="1" u="sng" dirty="0"/>
              <a:t>test</a:t>
            </a:r>
            <a:r>
              <a:rPr lang="en-AU" dirty="0"/>
              <a:t> and understand how or if the options identified would solve the problem</a:t>
            </a:r>
          </a:p>
          <a:p>
            <a:pPr marL="342900" indent="-342900">
              <a:buFont typeface="+mj-lt"/>
              <a:buAutoNum type="arabicPeriod"/>
            </a:pPr>
            <a:endParaRPr lang="en-AU" dirty="0"/>
          </a:p>
          <a:p>
            <a:pPr marL="285750" indent="-285750">
              <a:buFont typeface="Arial" panose="020B0604020202020204" pitchFamily="34" charset="0"/>
              <a:buChar char="•"/>
            </a:pPr>
            <a:endParaRPr lang="en-AU" dirty="0"/>
          </a:p>
        </p:txBody>
      </p:sp>
      <p:sp>
        <p:nvSpPr>
          <p:cNvPr id="17" name="Arrow: Right 16">
            <a:extLst>
              <a:ext uri="{FF2B5EF4-FFF2-40B4-BE49-F238E27FC236}">
                <a16:creationId xmlns:a16="http://schemas.microsoft.com/office/drawing/2014/main" id="{88D55416-6B1B-92BF-8CCB-44B26D7D06E8}"/>
              </a:ext>
            </a:extLst>
          </p:cNvPr>
          <p:cNvSpPr/>
          <p:nvPr/>
        </p:nvSpPr>
        <p:spPr>
          <a:xfrm>
            <a:off x="5488178" y="5058787"/>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1E24E394-39D4-D7E1-BB62-13053CD9439F}"/>
              </a:ext>
            </a:extLst>
          </p:cNvPr>
          <p:cNvSpPr txBox="1"/>
          <p:nvPr/>
        </p:nvSpPr>
        <p:spPr>
          <a:xfrm>
            <a:off x="6507084" y="4953782"/>
            <a:ext cx="5293030" cy="369332"/>
          </a:xfrm>
          <a:prstGeom prst="rect">
            <a:avLst/>
          </a:prstGeom>
          <a:noFill/>
        </p:spPr>
        <p:txBody>
          <a:bodyPr wrap="square" rtlCol="0">
            <a:spAutoFit/>
          </a:bodyPr>
          <a:lstStyle/>
          <a:p>
            <a:r>
              <a:rPr lang="en-AU" b="1" dirty="0">
                <a:solidFill>
                  <a:schemeClr val="accent2">
                    <a:lumMod val="75000"/>
                  </a:schemeClr>
                </a:solidFill>
              </a:rPr>
              <a:t>Stay focused and on task! Time is TIGHT.</a:t>
            </a:r>
          </a:p>
        </p:txBody>
      </p:sp>
      <p:sp>
        <p:nvSpPr>
          <p:cNvPr id="19" name="Arrow: Right 18">
            <a:extLst>
              <a:ext uri="{FF2B5EF4-FFF2-40B4-BE49-F238E27FC236}">
                <a16:creationId xmlns:a16="http://schemas.microsoft.com/office/drawing/2014/main" id="{63C9B32B-0518-F893-68B1-D67EF66DA66A}"/>
              </a:ext>
            </a:extLst>
          </p:cNvPr>
          <p:cNvSpPr/>
          <p:nvPr/>
        </p:nvSpPr>
        <p:spPr>
          <a:xfrm>
            <a:off x="5488178" y="5704808"/>
            <a:ext cx="792483" cy="159323"/>
          </a:xfrm>
          <a:prstGeom prst="rightArrow">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20" name="TextBox 19">
            <a:extLst>
              <a:ext uri="{FF2B5EF4-FFF2-40B4-BE49-F238E27FC236}">
                <a16:creationId xmlns:a16="http://schemas.microsoft.com/office/drawing/2014/main" id="{BC76CC86-8526-F02F-21E2-720346BEE770}"/>
              </a:ext>
            </a:extLst>
          </p:cNvPr>
          <p:cNvSpPr txBox="1"/>
          <p:nvPr/>
        </p:nvSpPr>
        <p:spPr>
          <a:xfrm>
            <a:off x="6507084" y="5599803"/>
            <a:ext cx="4989516" cy="369332"/>
          </a:xfrm>
          <a:prstGeom prst="rect">
            <a:avLst/>
          </a:prstGeom>
          <a:noFill/>
        </p:spPr>
        <p:txBody>
          <a:bodyPr wrap="square" rtlCol="0">
            <a:spAutoFit/>
          </a:bodyPr>
          <a:lstStyle/>
          <a:p>
            <a:r>
              <a:rPr lang="en-AU" b="1" dirty="0">
                <a:solidFill>
                  <a:schemeClr val="accent2">
                    <a:lumMod val="75000"/>
                  </a:schemeClr>
                </a:solidFill>
              </a:rPr>
              <a:t>Ensure everyone gets a turn to speak. </a:t>
            </a:r>
          </a:p>
        </p:txBody>
      </p:sp>
    </p:spTree>
    <p:extLst>
      <p:ext uri="{BB962C8B-B14F-4D97-AF65-F5344CB8AC3E}">
        <p14:creationId xmlns:p14="http://schemas.microsoft.com/office/powerpoint/2010/main" val="34608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288200" y="1054841"/>
            <a:ext cx="11460480" cy="2004480"/>
          </a:xfrm>
        </p:spPr>
        <p:txBody>
          <a:bodyPr vert="horz" lIns="0" tIns="0" rIns="0" bIns="0" rtlCol="0" anchor="t">
            <a:normAutofit/>
          </a:bodyPr>
          <a:lstStyle/>
          <a:p>
            <a:pPr>
              <a:lnSpc>
                <a:spcPct val="150000"/>
              </a:lnSpc>
              <a:spcBef>
                <a:spcPts val="1200"/>
              </a:spcBef>
              <a:spcAft>
                <a:spcPts val="1200"/>
              </a:spcAft>
            </a:pPr>
            <a:r>
              <a:rPr lang="en-AU" sz="2000" b="1" kern="1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Turn to page 59 of your workbooks. Write some ideas and thoughts in the space provided for the activity questions that accompany this scenario. In a few minutes we will discuss these as a group. </a:t>
            </a: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67BE560D-E215-AD85-C7E4-706A911311BE}"/>
              </a:ext>
            </a:extLst>
          </p:cNvPr>
          <p:cNvSpPr txBox="1"/>
          <p:nvPr/>
        </p:nvSpPr>
        <p:spPr>
          <a:xfrm>
            <a:off x="443320" y="2822037"/>
            <a:ext cx="9880256" cy="3157916"/>
          </a:xfrm>
          <a:prstGeom prst="rect">
            <a:avLst/>
          </a:prstGeom>
          <a:noFill/>
          <a:ln>
            <a:solidFill>
              <a:schemeClr val="tx1"/>
            </a:solidFill>
          </a:ln>
        </p:spPr>
        <p:txBody>
          <a:bodyPr wrap="square">
            <a:spAutoFit/>
          </a:bodyPr>
          <a:lstStyle/>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Activity 1</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dirty="0">
                <a:effectLst/>
                <a:latin typeface="Calibri" panose="020F0502020204030204" pitchFamily="34" charset="0"/>
                <a:ea typeface="Calibri" panose="020F0502020204030204" pitchFamily="34" charset="0"/>
                <a:cs typeface="Times New Roman" panose="02020603050405020304" pitchFamily="18" charset="0"/>
              </a:rPr>
              <a:t>How might Bob feel when he struggles to hear the dialogue on TV despite wearing his hearing aids?</a:t>
            </a:r>
          </a:p>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Activity 2:</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What feelings might Alice experience when she has to ask for the volume to be turned up, knowing it might make Bob uncomfortable?</a:t>
            </a:r>
          </a:p>
          <a:p>
            <a:pPr>
              <a:lnSpc>
                <a:spcPct val="150000"/>
              </a:lnSpc>
              <a:spcBef>
                <a:spcPts val="1200"/>
              </a:spcBef>
              <a:spcAft>
                <a:spcPts val="1200"/>
              </a:spcAft>
            </a:pPr>
            <a:r>
              <a:rPr lang="en-AU" sz="1600" b="1" kern="100" dirty="0">
                <a:effectLst/>
                <a:latin typeface="Calibri" panose="020F0502020204030204" pitchFamily="34" charset="0"/>
                <a:ea typeface="Calibri" panose="020F0502020204030204" pitchFamily="34" charset="0"/>
                <a:cs typeface="Times New Roman" panose="02020603050405020304" pitchFamily="18" charset="0"/>
              </a:rPr>
              <a:t>Activity 3:</a:t>
            </a:r>
            <a:r>
              <a:rPr lang="en-AU" sz="16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dirty="0">
                <a:effectLst/>
                <a:latin typeface="Calibri" panose="020F0502020204030204" pitchFamily="34" charset="0"/>
                <a:ea typeface="Calibri" panose="020F0502020204030204" pitchFamily="34" charset="0"/>
                <a:cs typeface="Times New Roman" panose="02020603050405020304" pitchFamily="18" charset="0"/>
              </a:rPr>
              <a:t>What might be the social and emotional benefits for both Bob and Alice if they explore and implement additional hearing solutions like technology supports?</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2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171933" y="1141127"/>
            <a:ext cx="8406010" cy="1886542"/>
          </a:xfrm>
        </p:spPr>
        <p:txBody>
          <a:bodyPr vert="horz" lIns="0" tIns="0" rIns="0" bIns="0" rtlCol="0" anchor="t">
            <a:noAutofit/>
          </a:bodyPr>
          <a:lstStyle/>
          <a:p>
            <a:pPr>
              <a:lnSpc>
                <a:spcPct val="150000"/>
              </a:lnSpc>
              <a:spcAft>
                <a:spcPts val="8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Jane, an art enthusiast with moderate hearing loss, has always liked going to talks held at the art gallery. As her hearing has worsened and the sessions become busier with more people shuffling around and talking, she has noticed she can no longer hear the speaker properly. Her friend mentioned that public venues often have some technology tools to help and has seen other people ask for them in the past, but she’s not sure what they are or how they work. Unsure of the best way to address her needs, she feels anxious about missing important details and fully engaging with the presentation. </a:t>
            </a:r>
          </a:p>
          <a:p>
            <a:pPr>
              <a:lnSpc>
                <a:spcPct val="160000"/>
              </a:lnSpc>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3" name="Title 2">
            <a:extLst>
              <a:ext uri="{FF2B5EF4-FFF2-40B4-BE49-F238E27FC236}">
                <a16:creationId xmlns:a16="http://schemas.microsoft.com/office/drawing/2014/main" id="{EFD78716-BE91-35E4-A3F9-1374A770BF45}"/>
              </a:ext>
            </a:extLst>
          </p:cNvPr>
          <p:cNvSpPr>
            <a:spLocks noGrp="1"/>
          </p:cNvSpPr>
          <p:nvPr>
            <p:ph type="title"/>
          </p:nvPr>
        </p:nvSpPr>
        <p:spPr>
          <a:xfrm>
            <a:off x="171933" y="1038585"/>
            <a:ext cx="5418091" cy="426091"/>
          </a:xfrm>
        </p:spPr>
        <p:txBody>
          <a:bodyPr>
            <a:noAutofit/>
          </a:bodyPr>
          <a:lstStyle/>
          <a:p>
            <a:r>
              <a:rPr lang="en-AU" sz="2000" b="1"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Scenario </a:t>
            </a:r>
            <a:r>
              <a:rPr lang="en-AU" sz="2000" b="1" kern="1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a:t>
            </a:r>
            <a:r>
              <a:rPr lang="en-AU" sz="2000" b="1" kern="1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Attending a public talk</a:t>
            </a:r>
            <a:br>
              <a:rPr lang="en-AU" sz="20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AU"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AU" sz="2400" dirty="0">
              <a:solidFill>
                <a:schemeClr val="accent1">
                  <a:lumMod val="75000"/>
                </a:schemeClr>
              </a:solidFill>
            </a:endParaRPr>
          </a:p>
        </p:txBody>
      </p:sp>
      <p:pic>
        <p:nvPicPr>
          <p:cNvPr id="8" name="Picture 7">
            <a:extLst>
              <a:ext uri="{FF2B5EF4-FFF2-40B4-BE49-F238E27FC236}">
                <a16:creationId xmlns:a16="http://schemas.microsoft.com/office/drawing/2014/main" id="{3AC1BC7B-E4D7-6FDC-3DA7-F1A133B97C1F}"/>
              </a:ext>
            </a:extLst>
          </p:cNvPr>
          <p:cNvPicPr>
            <a:picLocks noChangeAspect="1"/>
          </p:cNvPicPr>
          <p:nvPr/>
        </p:nvPicPr>
        <p:blipFill>
          <a:blip r:embed="rId2"/>
          <a:srcRect r="41976"/>
          <a:stretch/>
        </p:blipFill>
        <p:spPr>
          <a:xfrm>
            <a:off x="9094867" y="647266"/>
            <a:ext cx="2925200" cy="2500799"/>
          </a:xfrm>
          <a:prstGeom prst="rect">
            <a:avLst/>
          </a:prstGeom>
        </p:spPr>
      </p:pic>
      <p:sp>
        <p:nvSpPr>
          <p:cNvPr id="16" name="TextBox 15">
            <a:extLst>
              <a:ext uri="{FF2B5EF4-FFF2-40B4-BE49-F238E27FC236}">
                <a16:creationId xmlns:a16="http://schemas.microsoft.com/office/drawing/2014/main" id="{7DC84726-E64C-2C07-8964-97F2DBFBD288}"/>
              </a:ext>
            </a:extLst>
          </p:cNvPr>
          <p:cNvSpPr txBox="1"/>
          <p:nvPr/>
        </p:nvSpPr>
        <p:spPr>
          <a:xfrm>
            <a:off x="171933" y="4059945"/>
            <a:ext cx="2011372" cy="1900777"/>
          </a:xfrm>
          <a:prstGeom prst="rect">
            <a:avLst/>
          </a:prstGeom>
          <a:noFill/>
        </p:spPr>
        <p:txBody>
          <a:bodyPr wrap="square">
            <a:spAutoFit/>
          </a:bodyPr>
          <a:lstStyle/>
          <a:p>
            <a:pPr>
              <a:lnSpc>
                <a:spcPct val="150000"/>
              </a:lnSpc>
              <a:spcBef>
                <a:spcPts val="1200"/>
              </a:spcBef>
              <a:spcAft>
                <a:spcPts val="1200"/>
              </a:spcAft>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Activity: complete the </a:t>
            </a:r>
            <a:r>
              <a:rPr lang="en-AU" sz="1600" b="1" i="1" kern="100" dirty="0">
                <a:effectLst/>
                <a:latin typeface="Calibri" panose="020F0502020204030204" pitchFamily="34" charset="0"/>
                <a:ea typeface="Calibri" panose="020F0502020204030204" pitchFamily="34" charset="0"/>
                <a:cs typeface="Times New Roman" panose="02020603050405020304" pitchFamily="18" charset="0"/>
              </a:rPr>
              <a:t>SPOT The Problem: Activity Sheet </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to explore solutions for this scenario</a:t>
            </a:r>
          </a:p>
        </p:txBody>
      </p:sp>
      <p:pic>
        <p:nvPicPr>
          <p:cNvPr id="2" name="Picture 1">
            <a:extLst>
              <a:ext uri="{FF2B5EF4-FFF2-40B4-BE49-F238E27FC236}">
                <a16:creationId xmlns:a16="http://schemas.microsoft.com/office/drawing/2014/main" id="{63AA825E-57AD-FDB7-A6D7-D9C69B10C83D}"/>
              </a:ext>
            </a:extLst>
          </p:cNvPr>
          <p:cNvPicPr>
            <a:picLocks noChangeAspect="1"/>
          </p:cNvPicPr>
          <p:nvPr/>
        </p:nvPicPr>
        <p:blipFill>
          <a:blip r:embed="rId3"/>
          <a:stretch>
            <a:fillRect/>
          </a:stretch>
        </p:blipFill>
        <p:spPr>
          <a:xfrm>
            <a:off x="2743669" y="3824505"/>
            <a:ext cx="2694666" cy="2694666"/>
          </a:xfrm>
          <a:prstGeom prst="rect">
            <a:avLst/>
          </a:prstGeom>
        </p:spPr>
      </p:pic>
      <p:pic>
        <p:nvPicPr>
          <p:cNvPr id="4" name="Picture 3">
            <a:extLst>
              <a:ext uri="{FF2B5EF4-FFF2-40B4-BE49-F238E27FC236}">
                <a16:creationId xmlns:a16="http://schemas.microsoft.com/office/drawing/2014/main" id="{FF6F97E9-22F9-E84F-E16C-9D79F503C429}"/>
              </a:ext>
            </a:extLst>
          </p:cNvPr>
          <p:cNvPicPr>
            <a:picLocks noChangeAspect="1"/>
          </p:cNvPicPr>
          <p:nvPr/>
        </p:nvPicPr>
        <p:blipFill>
          <a:blip r:embed="rId4"/>
          <a:stretch>
            <a:fillRect/>
          </a:stretch>
        </p:blipFill>
        <p:spPr>
          <a:xfrm>
            <a:off x="7269278" y="3544118"/>
            <a:ext cx="4657748" cy="2932430"/>
          </a:xfrm>
          <a:prstGeom prst="rect">
            <a:avLst/>
          </a:prstGeom>
        </p:spPr>
      </p:pic>
    </p:spTree>
    <p:extLst>
      <p:ext uri="{BB962C8B-B14F-4D97-AF65-F5344CB8AC3E}">
        <p14:creationId xmlns:p14="http://schemas.microsoft.com/office/powerpoint/2010/main" val="188643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3859</TotalTime>
  <Words>1371</Words>
  <Application>Microsoft Office PowerPoint</Application>
  <PresentationFormat>Widescreen</PresentationFormat>
  <Paragraphs>116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Wingdings</vt:lpstr>
      <vt:lpstr>University of Queensland</vt:lpstr>
      <vt:lpstr>ACE Your Hearing</vt:lpstr>
      <vt:lpstr>Group Rules Recap:</vt:lpstr>
      <vt:lpstr>Video: Tuning in to technology</vt:lpstr>
      <vt:lpstr>PowerPoint Presentation</vt:lpstr>
      <vt:lpstr>PowerPoint Presentation</vt:lpstr>
      <vt:lpstr>Scenario 1: Watching the television  </vt:lpstr>
      <vt:lpstr>PowerPoint Presentation</vt:lpstr>
      <vt:lpstr>PowerPoint Presentation</vt:lpstr>
      <vt:lpstr>Scenario 2: Attending a public talk  </vt:lpstr>
      <vt:lpstr>PowerPoint Presentation</vt:lpstr>
      <vt:lpstr>PowerPoint Presentation</vt:lpstr>
      <vt:lpstr>Scenario 3: Attending an exercise class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Communication Education (ACE) 2.0 Development</dc:title>
  <dc:creator>Jasmine Foley</dc:creator>
  <cp:lastModifiedBy>Jasmine Foley</cp:lastModifiedBy>
  <cp:revision>3</cp:revision>
  <dcterms:created xsi:type="dcterms:W3CDTF">2023-04-20T03:48:57Z</dcterms:created>
  <dcterms:modified xsi:type="dcterms:W3CDTF">2024-10-13T23:09:59Z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2023-04-20T03:56:21Z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850ed541-0562-4f6d-85a0-630200d8da37</vt:lpwstr>
  </property>
  <property fmtid="{D5CDD505-2E9C-101B-9397-08002B2CF9AE}" pid="8" name="MSIP_Label_0f488380-630a-4f55-a077-a19445e3f360_ContentBits">
    <vt:lpwstr>0</vt:lpwstr>
  </property>
</Properties>
</file>