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42_C7A43B3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218_B12F6B54.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212_189DEB95.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comments/modernComment_260_EF7F7B22.xml" ContentType="application/vnd.ms-powerpoint.comments+xml"/>
  <Override PartName="/ppt/comments/modernComment_268_20E0A367.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823" r:id="rId5"/>
    <p:sldMasterId id="2147483855" r:id="rId6"/>
    <p:sldMasterId id="2147483867" r:id="rId7"/>
  </p:sldMasterIdLst>
  <p:notesMasterIdLst>
    <p:notesMasterId r:id="rId81"/>
  </p:notesMasterIdLst>
  <p:handoutMasterIdLst>
    <p:handoutMasterId r:id="rId82"/>
  </p:handoutMasterIdLst>
  <p:sldIdLst>
    <p:sldId id="264" r:id="rId8"/>
    <p:sldId id="401" r:id="rId9"/>
    <p:sldId id="557" r:id="rId10"/>
    <p:sldId id="637" r:id="rId11"/>
    <p:sldId id="330" r:id="rId12"/>
    <p:sldId id="280" r:id="rId13"/>
    <p:sldId id="602" r:id="rId14"/>
    <p:sldId id="269" r:id="rId15"/>
    <p:sldId id="267" r:id="rId16"/>
    <p:sldId id="603" r:id="rId17"/>
    <p:sldId id="609" r:id="rId18"/>
    <p:sldId id="279" r:id="rId19"/>
    <p:sldId id="322" r:id="rId20"/>
    <p:sldId id="477" r:id="rId21"/>
    <p:sldId id="545" r:id="rId22"/>
    <p:sldId id="549" r:id="rId23"/>
    <p:sldId id="418" r:id="rId24"/>
    <p:sldId id="625" r:id="rId25"/>
    <p:sldId id="633" r:id="rId26"/>
    <p:sldId id="550" r:id="rId27"/>
    <p:sldId id="551" r:id="rId28"/>
    <p:sldId id="552" r:id="rId29"/>
    <p:sldId id="553" r:id="rId30"/>
    <p:sldId id="554" r:id="rId31"/>
    <p:sldId id="555" r:id="rId32"/>
    <p:sldId id="463" r:id="rId33"/>
    <p:sldId id="547" r:id="rId34"/>
    <p:sldId id="528" r:id="rId35"/>
    <p:sldId id="544" r:id="rId36"/>
    <p:sldId id="525" r:id="rId37"/>
    <p:sldId id="604" r:id="rId38"/>
    <p:sldId id="435" r:id="rId39"/>
    <p:sldId id="629" r:id="rId40"/>
    <p:sldId id="630" r:id="rId41"/>
    <p:sldId id="526" r:id="rId42"/>
    <p:sldId id="632" r:id="rId43"/>
    <p:sldId id="513" r:id="rId44"/>
    <p:sldId id="536" r:id="rId45"/>
    <p:sldId id="537" r:id="rId46"/>
    <p:sldId id="538" r:id="rId47"/>
    <p:sldId id="527" r:id="rId48"/>
    <p:sldId id="436" r:id="rId49"/>
    <p:sldId id="523" r:id="rId50"/>
    <p:sldId id="539" r:id="rId51"/>
    <p:sldId id="556" r:id="rId52"/>
    <p:sldId id="607" r:id="rId53"/>
    <p:sldId id="635" r:id="rId54"/>
    <p:sldId id="614" r:id="rId55"/>
    <p:sldId id="605" r:id="rId56"/>
    <p:sldId id="521" r:id="rId57"/>
    <p:sldId id="606" r:id="rId58"/>
    <p:sldId id="530" r:id="rId59"/>
    <p:sldId id="620" r:id="rId60"/>
    <p:sldId id="532" r:id="rId61"/>
    <p:sldId id="511" r:id="rId62"/>
    <p:sldId id="618" r:id="rId63"/>
    <p:sldId id="608" r:id="rId64"/>
    <p:sldId id="616" r:id="rId65"/>
    <p:sldId id="627" r:id="rId66"/>
    <p:sldId id="626" r:id="rId67"/>
    <p:sldId id="617" r:id="rId68"/>
    <p:sldId id="619" r:id="rId69"/>
    <p:sldId id="610" r:id="rId70"/>
    <p:sldId id="541" r:id="rId71"/>
    <p:sldId id="621" r:id="rId72"/>
    <p:sldId id="622" r:id="rId73"/>
    <p:sldId id="623" r:id="rId74"/>
    <p:sldId id="636" r:id="rId75"/>
    <p:sldId id="634" r:id="rId76"/>
    <p:sldId id="613" r:id="rId77"/>
    <p:sldId id="612" r:id="rId78"/>
    <p:sldId id="469" r:id="rId79"/>
    <p:sldId id="615"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1BF073EC-625C-D74B-BF75-E64F7D36245D}">
          <p14:sldIdLst>
            <p14:sldId id="264"/>
            <p14:sldId id="401"/>
            <p14:sldId id="557"/>
            <p14:sldId id="637"/>
            <p14:sldId id="330"/>
            <p14:sldId id="280"/>
            <p14:sldId id="602"/>
            <p14:sldId id="269"/>
            <p14:sldId id="267"/>
            <p14:sldId id="603"/>
            <p14:sldId id="609"/>
            <p14:sldId id="279"/>
            <p14:sldId id="322"/>
            <p14:sldId id="477"/>
            <p14:sldId id="545"/>
            <p14:sldId id="549"/>
            <p14:sldId id="418"/>
            <p14:sldId id="625"/>
            <p14:sldId id="633"/>
            <p14:sldId id="550"/>
            <p14:sldId id="551"/>
            <p14:sldId id="552"/>
            <p14:sldId id="553"/>
            <p14:sldId id="554"/>
            <p14:sldId id="555"/>
            <p14:sldId id="463"/>
            <p14:sldId id="547"/>
            <p14:sldId id="528"/>
            <p14:sldId id="544"/>
            <p14:sldId id="525"/>
            <p14:sldId id="604"/>
            <p14:sldId id="435"/>
            <p14:sldId id="629"/>
            <p14:sldId id="630"/>
            <p14:sldId id="526"/>
            <p14:sldId id="632"/>
            <p14:sldId id="513"/>
            <p14:sldId id="536"/>
            <p14:sldId id="537"/>
            <p14:sldId id="538"/>
            <p14:sldId id="527"/>
            <p14:sldId id="436"/>
            <p14:sldId id="523"/>
            <p14:sldId id="539"/>
            <p14:sldId id="556"/>
            <p14:sldId id="607"/>
            <p14:sldId id="635"/>
            <p14:sldId id="614"/>
            <p14:sldId id="605"/>
            <p14:sldId id="521"/>
            <p14:sldId id="606"/>
            <p14:sldId id="530"/>
            <p14:sldId id="620"/>
            <p14:sldId id="532"/>
            <p14:sldId id="511"/>
            <p14:sldId id="618"/>
            <p14:sldId id="608"/>
            <p14:sldId id="616"/>
            <p14:sldId id="627"/>
            <p14:sldId id="626"/>
            <p14:sldId id="617"/>
            <p14:sldId id="619"/>
            <p14:sldId id="610"/>
            <p14:sldId id="541"/>
            <p14:sldId id="621"/>
            <p14:sldId id="622"/>
            <p14:sldId id="623"/>
            <p14:sldId id="636"/>
            <p14:sldId id="634"/>
            <p14:sldId id="613"/>
            <p14:sldId id="612"/>
            <p14:sldId id="469"/>
            <p14:sldId id="615"/>
          </p14:sldIdLst>
        </p14:section>
        <p14:section name="Example slides" id="{EBCB246E-CCC7-264E-8331-6CAA4238A23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D78640-EBB1-567D-3094-70A06A0C2ABB}" name="Ryan Deslandes" initials="RD" userId="S::uqrdesla@uq.edu.au::9461c6a8-56cd-4de5-bb56-6941af3e6cf3" providerId="AD"/>
  <p188:author id="{D149ED7E-C015-3DE4-9A21-E96ACC71B711}" name="Jennifer Lee" initials="" userId="S::uqjlee60@uq.edu.au::94499cda-966b-44d7-bc7d-928f251e1f14" providerId="AD"/>
  <p188:author id="{9BC748D2-73BE-E7F9-1E1B-17CDC3ADF3B0}" name="Pippa Evans" initials="PE" userId="S::uqpevan9@uq.edu.au::968c0bf6-1ae5-4f8f-b720-6895a336837f" providerId="AD"/>
  <p188:author id="{AEF1D2D9-15D0-3ABC-B34C-2C0A51D492CC}" name="Sarah Wallace" initials="SW" userId="S::uqswall4@uq.edu.au::f2846f72-a4b9-435b-9026-7b4349c97af3" providerId="AD"/>
  <p188:author id="{26F6F5DF-3F0F-F449-269C-B4721BCA0A0A}" name="Peter Worthy" initials="PW" userId="S::uqpworth@uq.edu.au::75ff4df0-7ee0-4258-b2de-ea84faffbe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2A8B"/>
    <a:srgbClr val="030203"/>
    <a:srgbClr val="51247A"/>
    <a:srgbClr val="E62645"/>
    <a:srgbClr val="FFE49D"/>
    <a:srgbClr val="D6DDFF"/>
    <a:srgbClr val="D6FBBA"/>
    <a:srgbClr val="D7D1CC"/>
    <a:srgbClr val="2EA836"/>
    <a:srgbClr val="D9A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DDDAEA-766F-420E-BA99-8233B0EB3FE5}" v="1" dt="2025-12-15T23:09:48.537"/>
    <p1510:client id="{62478C83-A3DB-474C-A7ED-084C227FDB94}" v="1" dt="2025-12-16T05:16:33.954"/>
    <p1510:client id="{E1C5B4BB-C202-4E0B-B1C8-71A6B77FCDEA}" v="22" dt="2025-12-15T23:47:17.732"/>
    <p1510:client id="{E3999E64-01F9-4381-AEB0-BD988BA91FFD}" v="1" dt="2025-12-16T04:23:19.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5" autoAdjust="0"/>
    <p:restoredTop sz="88567" autoAdjust="0"/>
  </p:normalViewPr>
  <p:slideViewPr>
    <p:cSldViewPr snapToGrid="0">
      <p:cViewPr varScale="1">
        <p:scale>
          <a:sx n="70" d="100"/>
          <a:sy n="70" d="100"/>
        </p:scale>
        <p:origin x="998" y="43"/>
      </p:cViewPr>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6/11/relationships/changesInfo" Target="changesInfos/changesInfo1.xml"/><Relationship Id="rId61" Type="http://schemas.openxmlformats.org/officeDocument/2006/relationships/slide" Target="slides/slide54.xml"/><Relationship Id="rId82" Type="http://schemas.openxmlformats.org/officeDocument/2006/relationships/handoutMaster" Target="handoutMasters/handoutMaster1.xml"/><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ppa Evans" userId="968c0bf6-1ae5-4f8f-b720-6895a336837f" providerId="ADAL" clId="{5926130B-D241-4357-9222-69347814B976}"/>
    <pc:docChg chg="custSel modSld sldOrd">
      <pc:chgData name="Pippa Evans" userId="968c0bf6-1ae5-4f8f-b720-6895a336837f" providerId="ADAL" clId="{5926130B-D241-4357-9222-69347814B976}" dt="2025-11-18T02:17:51.638" v="331"/>
      <pc:docMkLst>
        <pc:docMk/>
      </pc:docMkLst>
      <pc:sldChg chg="delSp mod">
        <pc:chgData name="Pippa Evans" userId="968c0bf6-1ae5-4f8f-b720-6895a336837f" providerId="ADAL" clId="{5926130B-D241-4357-9222-69347814B976}" dt="2025-11-18T02:17:08.178" v="326" actId="21"/>
        <pc:sldMkLst>
          <pc:docMk/>
          <pc:sldMk cId="2387844960" sldId="610"/>
        </pc:sldMkLst>
      </pc:sldChg>
      <pc:sldChg chg="ord">
        <pc:chgData name="Pippa Evans" userId="968c0bf6-1ae5-4f8f-b720-6895a336837f" providerId="ADAL" clId="{5926130B-D241-4357-9222-69347814B976}" dt="2025-11-18T02:17:51.638" v="331"/>
        <pc:sldMkLst>
          <pc:docMk/>
          <pc:sldMk cId="3752863751" sldId="614"/>
        </pc:sldMkLst>
      </pc:sldChg>
      <pc:sldChg chg="ord">
        <pc:chgData name="Pippa Evans" userId="968c0bf6-1ae5-4f8f-b720-6895a336837f" providerId="ADAL" clId="{5926130B-D241-4357-9222-69347814B976}" dt="2025-11-18T02:17:38.858" v="329"/>
        <pc:sldMkLst>
          <pc:docMk/>
          <pc:sldMk cId="4267193693" sldId="615"/>
        </pc:sldMkLst>
      </pc:sldChg>
      <pc:sldChg chg="modSp mod">
        <pc:chgData name="Pippa Evans" userId="968c0bf6-1ae5-4f8f-b720-6895a336837f" providerId="ADAL" clId="{5926130B-D241-4357-9222-69347814B976}" dt="2025-11-18T02:16:45.752" v="325" actId="20577"/>
        <pc:sldMkLst>
          <pc:docMk/>
          <pc:sldMk cId="3247547642" sldId="623"/>
        </pc:sldMkLst>
        <pc:spChg chg="mod">
          <ac:chgData name="Pippa Evans" userId="968c0bf6-1ae5-4f8f-b720-6895a336837f" providerId="ADAL" clId="{5926130B-D241-4357-9222-69347814B976}" dt="2025-11-18T02:16:45.752" v="325" actId="20577"/>
          <ac:spMkLst>
            <pc:docMk/>
            <pc:sldMk cId="3247547642" sldId="623"/>
            <ac:spMk id="2" creationId="{217F4C3C-73C7-E83A-6568-FB621B2C614D}"/>
          </ac:spMkLst>
        </pc:spChg>
      </pc:sldChg>
    </pc:docChg>
  </pc:docChgLst>
  <pc:docChgLst>
    <pc:chgData name="Peter Worthy" userId="75ff4df0-7ee0-4258-b2de-ea84faffbe7d" providerId="ADAL" clId="{A9CA9150-3DEA-5AA3-B6FE-A23890262D2A}"/>
    <pc:docChg chg="undo custSel addSld delSld modSld modSection">
      <pc:chgData name="Peter Worthy" userId="75ff4df0-7ee0-4258-b2de-ea84faffbe7d" providerId="ADAL" clId="{A9CA9150-3DEA-5AA3-B6FE-A23890262D2A}" dt="2025-11-23T10:43:27.275" v="1411" actId="2696"/>
      <pc:docMkLst>
        <pc:docMk/>
      </pc:docMkLst>
      <pc:sldChg chg="addSp delSp modSp mod">
        <pc:chgData name="Peter Worthy" userId="75ff4df0-7ee0-4258-b2de-ea84faffbe7d" providerId="ADAL" clId="{A9CA9150-3DEA-5AA3-B6FE-A23890262D2A}" dt="2025-11-23T09:52:39.888" v="273" actId="207"/>
        <pc:sldMkLst>
          <pc:docMk/>
          <pc:sldMk cId="835923899" sldId="435"/>
        </pc:sldMkLst>
        <pc:spChg chg="add mod">
          <ac:chgData name="Peter Worthy" userId="75ff4df0-7ee0-4258-b2de-ea84faffbe7d" providerId="ADAL" clId="{A9CA9150-3DEA-5AA3-B6FE-A23890262D2A}" dt="2025-11-23T09:49:53.569" v="255" actId="1036"/>
          <ac:spMkLst>
            <pc:docMk/>
            <pc:sldMk cId="835923899" sldId="435"/>
            <ac:spMk id="3" creationId="{9D88583A-581D-8867-0D41-7F99B75511E8}"/>
          </ac:spMkLst>
        </pc:spChg>
        <pc:spChg chg="add mod">
          <ac:chgData name="Peter Worthy" userId="75ff4df0-7ee0-4258-b2de-ea84faffbe7d" providerId="ADAL" clId="{A9CA9150-3DEA-5AA3-B6FE-A23890262D2A}" dt="2025-11-23T09:49:53.569" v="255" actId="1036"/>
          <ac:spMkLst>
            <pc:docMk/>
            <pc:sldMk cId="835923899" sldId="435"/>
            <ac:spMk id="8" creationId="{A2A9E31F-66CC-2A8C-07F1-01809F0C4210}"/>
          </ac:spMkLst>
        </pc:spChg>
        <pc:spChg chg="add mod">
          <ac:chgData name="Peter Worthy" userId="75ff4df0-7ee0-4258-b2de-ea84faffbe7d" providerId="ADAL" clId="{A9CA9150-3DEA-5AA3-B6FE-A23890262D2A}" dt="2025-11-23T09:49:53.569" v="255" actId="1036"/>
          <ac:spMkLst>
            <pc:docMk/>
            <pc:sldMk cId="835923899" sldId="435"/>
            <ac:spMk id="9" creationId="{F52EFE17-92B2-B8E0-F89A-4AB9D4F01B16}"/>
          </ac:spMkLst>
        </pc:spChg>
        <pc:spChg chg="add mod">
          <ac:chgData name="Peter Worthy" userId="75ff4df0-7ee0-4258-b2de-ea84faffbe7d" providerId="ADAL" clId="{A9CA9150-3DEA-5AA3-B6FE-A23890262D2A}" dt="2025-11-23T09:49:53.569" v="255" actId="1036"/>
          <ac:spMkLst>
            <pc:docMk/>
            <pc:sldMk cId="835923899" sldId="435"/>
            <ac:spMk id="12" creationId="{B608DD69-B2D0-057F-70CC-7E62EF5480BF}"/>
          </ac:spMkLst>
        </pc:spChg>
        <pc:spChg chg="add mod">
          <ac:chgData name="Peter Worthy" userId="75ff4df0-7ee0-4258-b2de-ea84faffbe7d" providerId="ADAL" clId="{A9CA9150-3DEA-5AA3-B6FE-A23890262D2A}" dt="2025-11-23T09:49:53.569" v="255" actId="1036"/>
          <ac:spMkLst>
            <pc:docMk/>
            <pc:sldMk cId="835923899" sldId="435"/>
            <ac:spMk id="14" creationId="{087D9724-35E7-1328-22A1-AB720DD412ED}"/>
          </ac:spMkLst>
        </pc:spChg>
        <pc:graphicFrameChg chg="add mod modGraphic">
          <ac:chgData name="Peter Worthy" userId="75ff4df0-7ee0-4258-b2de-ea84faffbe7d" providerId="ADAL" clId="{A9CA9150-3DEA-5AA3-B6FE-A23890262D2A}" dt="2025-11-23T09:52:39.888" v="273" actId="207"/>
          <ac:graphicFrameMkLst>
            <pc:docMk/>
            <pc:sldMk cId="835923899" sldId="435"/>
            <ac:graphicFrameMk id="13" creationId="{F87B7983-2A60-F57C-CD21-55E6D2D8FDFB}"/>
          </ac:graphicFrameMkLst>
        </pc:graphicFrameChg>
        <pc:picChg chg="add mod">
          <ac:chgData name="Peter Worthy" userId="75ff4df0-7ee0-4258-b2de-ea84faffbe7d" providerId="ADAL" clId="{A9CA9150-3DEA-5AA3-B6FE-A23890262D2A}" dt="2025-11-23T09:49:53.569" v="255" actId="1036"/>
          <ac:picMkLst>
            <pc:docMk/>
            <pc:sldMk cId="835923899" sldId="435"/>
            <ac:picMk id="16" creationId="{E8CB30BF-DEE5-0A10-EB85-48DC01621110}"/>
          </ac:picMkLst>
        </pc:picChg>
        <pc:picChg chg="add mod">
          <ac:chgData name="Peter Worthy" userId="75ff4df0-7ee0-4258-b2de-ea84faffbe7d" providerId="ADAL" clId="{A9CA9150-3DEA-5AA3-B6FE-A23890262D2A}" dt="2025-11-23T09:49:53.569" v="255" actId="1036"/>
          <ac:picMkLst>
            <pc:docMk/>
            <pc:sldMk cId="835923899" sldId="435"/>
            <ac:picMk id="17" creationId="{0403FFF0-4C01-B633-112D-193D7E4873A5}"/>
          </ac:picMkLst>
        </pc:picChg>
        <pc:picChg chg="add mod">
          <ac:chgData name="Peter Worthy" userId="75ff4df0-7ee0-4258-b2de-ea84faffbe7d" providerId="ADAL" clId="{A9CA9150-3DEA-5AA3-B6FE-A23890262D2A}" dt="2025-11-23T09:51:55.620" v="270" actId="1076"/>
          <ac:picMkLst>
            <pc:docMk/>
            <pc:sldMk cId="835923899" sldId="435"/>
            <ac:picMk id="19" creationId="{7BB9E447-4846-E39F-F2DC-F267247C56F8}"/>
          </ac:picMkLst>
        </pc:picChg>
        <pc:picChg chg="add mod">
          <ac:chgData name="Peter Worthy" userId="75ff4df0-7ee0-4258-b2de-ea84faffbe7d" providerId="ADAL" clId="{A9CA9150-3DEA-5AA3-B6FE-A23890262D2A}" dt="2025-11-23T09:52:06.529" v="271" actId="1076"/>
          <ac:picMkLst>
            <pc:docMk/>
            <pc:sldMk cId="835923899" sldId="435"/>
            <ac:picMk id="20" creationId="{C74FCC10-7C50-CE0C-13F0-B32322469592}"/>
          </ac:picMkLst>
        </pc:picChg>
        <pc:picChg chg="add mod">
          <ac:chgData name="Peter Worthy" userId="75ff4df0-7ee0-4258-b2de-ea84faffbe7d" providerId="ADAL" clId="{A9CA9150-3DEA-5AA3-B6FE-A23890262D2A}" dt="2025-11-23T09:51:21.990" v="265" actId="14826"/>
          <ac:picMkLst>
            <pc:docMk/>
            <pc:sldMk cId="835923899" sldId="435"/>
            <ac:picMk id="21" creationId="{0D5D53F7-FF45-A02C-9AAC-63832573B000}"/>
          </ac:picMkLst>
        </pc:picChg>
        <pc:picChg chg="add mod">
          <ac:chgData name="Peter Worthy" userId="75ff4df0-7ee0-4258-b2de-ea84faffbe7d" providerId="ADAL" clId="{A9CA9150-3DEA-5AA3-B6FE-A23890262D2A}" dt="2025-11-23T09:51:48.253" v="269" actId="207"/>
          <ac:picMkLst>
            <pc:docMk/>
            <pc:sldMk cId="835923899" sldId="435"/>
            <ac:picMk id="23" creationId="{C92B9142-4E4D-F53C-F172-D7BCB522EEF4}"/>
          </ac:picMkLst>
        </pc:picChg>
      </pc:sldChg>
      <pc:sldChg chg="addSp delSp modSp mod">
        <pc:chgData name="Peter Worthy" userId="75ff4df0-7ee0-4258-b2de-ea84faffbe7d" providerId="ADAL" clId="{A9CA9150-3DEA-5AA3-B6FE-A23890262D2A}" dt="2025-11-23T10:27:27.735" v="1027" actId="465"/>
        <pc:sldMkLst>
          <pc:docMk/>
          <pc:sldMk cId="1247563555" sldId="436"/>
        </pc:sldMkLst>
        <pc:spChg chg="mod">
          <ac:chgData name="Peter Worthy" userId="75ff4df0-7ee0-4258-b2de-ea84faffbe7d" providerId="ADAL" clId="{A9CA9150-3DEA-5AA3-B6FE-A23890262D2A}" dt="2025-11-23T10:23:04.096" v="872" actId="20577"/>
          <ac:spMkLst>
            <pc:docMk/>
            <pc:sldMk cId="1247563555" sldId="436"/>
            <ac:spMk id="6" creationId="{65DE8310-239D-D0FB-A4EB-CF7A6F5249BE}"/>
          </ac:spMkLst>
        </pc:spChg>
        <pc:spChg chg="add mod">
          <ac:chgData name="Peter Worthy" userId="75ff4df0-7ee0-4258-b2de-ea84faffbe7d" providerId="ADAL" clId="{A9CA9150-3DEA-5AA3-B6FE-A23890262D2A}" dt="2025-11-23T10:27:27.735" v="1027" actId="465"/>
          <ac:spMkLst>
            <pc:docMk/>
            <pc:sldMk cId="1247563555" sldId="436"/>
            <ac:spMk id="9" creationId="{D882E43C-C4A5-0F94-D615-247049741733}"/>
          </ac:spMkLst>
        </pc:spChg>
        <pc:spChg chg="mod">
          <ac:chgData name="Peter Worthy" userId="75ff4df0-7ee0-4258-b2de-ea84faffbe7d" providerId="ADAL" clId="{A9CA9150-3DEA-5AA3-B6FE-A23890262D2A}" dt="2025-11-23T10:27:27.735" v="1027" actId="465"/>
          <ac:spMkLst>
            <pc:docMk/>
            <pc:sldMk cId="1247563555" sldId="436"/>
            <ac:spMk id="11" creationId="{974D9B56-211C-11CA-18E6-D64704FAA334}"/>
          </ac:spMkLst>
        </pc:spChg>
        <pc:spChg chg="add mod">
          <ac:chgData name="Peter Worthy" userId="75ff4df0-7ee0-4258-b2de-ea84faffbe7d" providerId="ADAL" clId="{A9CA9150-3DEA-5AA3-B6FE-A23890262D2A}" dt="2025-11-23T10:27:27.735" v="1027" actId="465"/>
          <ac:spMkLst>
            <pc:docMk/>
            <pc:sldMk cId="1247563555" sldId="436"/>
            <ac:spMk id="12" creationId="{37E85675-CAA8-8D2D-8E2D-8AADFC8DABFC}"/>
          </ac:spMkLst>
        </pc:spChg>
        <pc:spChg chg="add mod">
          <ac:chgData name="Peter Worthy" userId="75ff4df0-7ee0-4258-b2de-ea84faffbe7d" providerId="ADAL" clId="{A9CA9150-3DEA-5AA3-B6FE-A23890262D2A}" dt="2025-11-23T10:27:27.735" v="1027" actId="465"/>
          <ac:spMkLst>
            <pc:docMk/>
            <pc:sldMk cId="1247563555" sldId="436"/>
            <ac:spMk id="14" creationId="{EB1CA36E-CC88-7F16-8CF0-C26BAC3054CB}"/>
          </ac:spMkLst>
        </pc:spChg>
        <pc:picChg chg="add mod">
          <ac:chgData name="Peter Worthy" userId="75ff4df0-7ee0-4258-b2de-ea84faffbe7d" providerId="ADAL" clId="{A9CA9150-3DEA-5AA3-B6FE-A23890262D2A}" dt="2025-11-23T10:27:13.925" v="1026" actId="207"/>
          <ac:picMkLst>
            <pc:docMk/>
            <pc:sldMk cId="1247563555" sldId="436"/>
            <ac:picMk id="7" creationId="{61EBED1E-7149-7C84-3293-93AB80A9CDB1}"/>
          </ac:picMkLst>
        </pc:picChg>
        <pc:picChg chg="add mod">
          <ac:chgData name="Peter Worthy" userId="75ff4df0-7ee0-4258-b2de-ea84faffbe7d" providerId="ADAL" clId="{A9CA9150-3DEA-5AA3-B6FE-A23890262D2A}" dt="2025-11-23T10:27:13.925" v="1026" actId="207"/>
          <ac:picMkLst>
            <pc:docMk/>
            <pc:sldMk cId="1247563555" sldId="436"/>
            <ac:picMk id="10" creationId="{D0BB48A6-0CA9-B997-6EAF-6CE62EAB8D3E}"/>
          </ac:picMkLst>
        </pc:picChg>
        <pc:picChg chg="add mod">
          <ac:chgData name="Peter Worthy" userId="75ff4df0-7ee0-4258-b2de-ea84faffbe7d" providerId="ADAL" clId="{A9CA9150-3DEA-5AA3-B6FE-A23890262D2A}" dt="2025-11-23T10:27:13.925" v="1026" actId="207"/>
          <ac:picMkLst>
            <pc:docMk/>
            <pc:sldMk cId="1247563555" sldId="436"/>
            <ac:picMk id="13" creationId="{6F3E9114-E1E2-4831-C927-1C79E602D963}"/>
          </ac:picMkLst>
        </pc:picChg>
        <pc:picChg chg="add mod">
          <ac:chgData name="Peter Worthy" userId="75ff4df0-7ee0-4258-b2de-ea84faffbe7d" providerId="ADAL" clId="{A9CA9150-3DEA-5AA3-B6FE-A23890262D2A}" dt="2025-11-23T10:27:13.925" v="1026" actId="207"/>
          <ac:picMkLst>
            <pc:docMk/>
            <pc:sldMk cId="1247563555" sldId="436"/>
            <ac:picMk id="15" creationId="{510B563A-4C59-1E94-3BBA-D4E918786775}"/>
          </ac:picMkLst>
        </pc:picChg>
      </pc:sldChg>
      <pc:sldChg chg="modSp mod">
        <pc:chgData name="Peter Worthy" userId="75ff4df0-7ee0-4258-b2de-ea84faffbe7d" providerId="ADAL" clId="{A9CA9150-3DEA-5AA3-B6FE-A23890262D2A}" dt="2025-11-23T10:02:38.967" v="555" actId="14100"/>
        <pc:sldMkLst>
          <pc:docMk/>
          <pc:sldMk cId="1885143011" sldId="513"/>
        </pc:sldMkLst>
        <pc:spChg chg="mod">
          <ac:chgData name="Peter Worthy" userId="75ff4df0-7ee0-4258-b2de-ea84faffbe7d" providerId="ADAL" clId="{A9CA9150-3DEA-5AA3-B6FE-A23890262D2A}" dt="2025-11-23T10:02:38.967" v="555" actId="14100"/>
          <ac:spMkLst>
            <pc:docMk/>
            <pc:sldMk cId="1885143011" sldId="513"/>
            <ac:spMk id="7" creationId="{53F68118-E2C4-3CE4-679F-2726DBBE0706}"/>
          </ac:spMkLst>
        </pc:spChg>
      </pc:sldChg>
      <pc:sldChg chg="addSp delSp modSp mod">
        <pc:chgData name="Peter Worthy" userId="75ff4df0-7ee0-4258-b2de-ea84faffbe7d" providerId="ADAL" clId="{A9CA9150-3DEA-5AA3-B6FE-A23890262D2A}" dt="2025-11-23T10:43:18.747" v="1410" actId="1076"/>
        <pc:sldMkLst>
          <pc:docMk/>
          <pc:sldMk cId="1670745924" sldId="523"/>
        </pc:sldMkLst>
        <pc:spChg chg="mod">
          <ac:chgData name="Peter Worthy" userId="75ff4df0-7ee0-4258-b2de-ea84faffbe7d" providerId="ADAL" clId="{A9CA9150-3DEA-5AA3-B6FE-A23890262D2A}" dt="2025-11-23T10:32:24.543" v="1101" actId="20577"/>
          <ac:spMkLst>
            <pc:docMk/>
            <pc:sldMk cId="1670745924" sldId="523"/>
            <ac:spMk id="2" creationId="{C6516FAE-5D4E-5C4E-1971-F9F79B845062}"/>
          </ac:spMkLst>
        </pc:spChg>
        <pc:spChg chg="mod">
          <ac:chgData name="Peter Worthy" userId="75ff4df0-7ee0-4258-b2de-ea84faffbe7d" providerId="ADAL" clId="{A9CA9150-3DEA-5AA3-B6FE-A23890262D2A}" dt="2025-11-23T10:42:46.316" v="1400" actId="1076"/>
          <ac:spMkLst>
            <pc:docMk/>
            <pc:sldMk cId="1670745924" sldId="523"/>
            <ac:spMk id="3" creationId="{F9D06693-6D87-40B5-3A5C-60BB8C313B01}"/>
          </ac:spMkLst>
        </pc:spChg>
        <pc:spChg chg="add mod">
          <ac:chgData name="Peter Worthy" userId="75ff4df0-7ee0-4258-b2de-ea84faffbe7d" providerId="ADAL" clId="{A9CA9150-3DEA-5AA3-B6FE-A23890262D2A}" dt="2025-11-23T10:43:18.747" v="1410" actId="1076"/>
          <ac:spMkLst>
            <pc:docMk/>
            <pc:sldMk cId="1670745924" sldId="523"/>
            <ac:spMk id="9" creationId="{2E359351-47C8-3DDF-4B21-2E748DA3D85C}"/>
          </ac:spMkLst>
        </pc:spChg>
        <pc:spChg chg="mod">
          <ac:chgData name="Peter Worthy" userId="75ff4df0-7ee0-4258-b2de-ea84faffbe7d" providerId="ADAL" clId="{A9CA9150-3DEA-5AA3-B6FE-A23890262D2A}" dt="2025-11-23T10:43:03.043" v="1409" actId="20577"/>
          <ac:spMkLst>
            <pc:docMk/>
            <pc:sldMk cId="1670745924" sldId="523"/>
            <ac:spMk id="16" creationId="{C5508D8D-4576-A4D1-D87D-0252B2069293}"/>
          </ac:spMkLst>
        </pc:spChg>
        <pc:graphicFrameChg chg="mod modGraphic">
          <ac:chgData name="Peter Worthy" userId="75ff4df0-7ee0-4258-b2de-ea84faffbe7d" providerId="ADAL" clId="{A9CA9150-3DEA-5AA3-B6FE-A23890262D2A}" dt="2025-11-23T10:40:56.876" v="1380" actId="1038"/>
          <ac:graphicFrameMkLst>
            <pc:docMk/>
            <pc:sldMk cId="1670745924" sldId="523"/>
            <ac:graphicFrameMk id="10" creationId="{95476229-06A2-2836-7FB1-4C3E18C7D16D}"/>
          </ac:graphicFrameMkLst>
        </pc:graphicFrameChg>
      </pc:sldChg>
      <pc:sldChg chg="addSp modSp mod">
        <pc:chgData name="Peter Worthy" userId="75ff4df0-7ee0-4258-b2de-ea84faffbe7d" providerId="ADAL" clId="{A9CA9150-3DEA-5AA3-B6FE-A23890262D2A}" dt="2025-11-23T09:58:42.718" v="412" actId="113"/>
        <pc:sldMkLst>
          <pc:docMk/>
          <pc:sldMk cId="2660551504" sldId="526"/>
        </pc:sldMkLst>
        <pc:spChg chg="add mod">
          <ac:chgData name="Peter Worthy" userId="75ff4df0-7ee0-4258-b2de-ea84faffbe7d" providerId="ADAL" clId="{A9CA9150-3DEA-5AA3-B6FE-A23890262D2A}" dt="2025-11-23T09:57:56.119" v="383"/>
          <ac:spMkLst>
            <pc:docMk/>
            <pc:sldMk cId="2660551504" sldId="526"/>
            <ac:spMk id="3" creationId="{1DD29DEA-5005-18DA-5417-E3DDBC453DDF}"/>
          </ac:spMkLst>
        </pc:spChg>
        <pc:spChg chg="add mod">
          <ac:chgData name="Peter Worthy" userId="75ff4df0-7ee0-4258-b2de-ea84faffbe7d" providerId="ADAL" clId="{A9CA9150-3DEA-5AA3-B6FE-A23890262D2A}" dt="2025-11-23T09:58:42.718" v="412" actId="113"/>
          <ac:spMkLst>
            <pc:docMk/>
            <pc:sldMk cId="2660551504" sldId="526"/>
            <ac:spMk id="4" creationId="{FE4CE0AD-1DBC-8D35-DD09-60207C444785}"/>
          </ac:spMkLst>
        </pc:spChg>
        <pc:picChg chg="mod">
          <ac:chgData name="Peter Worthy" userId="75ff4df0-7ee0-4258-b2de-ea84faffbe7d" providerId="ADAL" clId="{A9CA9150-3DEA-5AA3-B6FE-A23890262D2A}" dt="2025-11-23T09:57:41.798" v="377" actId="14100"/>
          <ac:picMkLst>
            <pc:docMk/>
            <pc:sldMk cId="2660551504" sldId="526"/>
            <ac:picMk id="8" creationId="{DEAB5761-3A71-E1B2-8BAB-58D3544CB5A1}"/>
          </ac:picMkLst>
        </pc:picChg>
      </pc:sldChg>
      <pc:sldChg chg="addSp modSp mod">
        <pc:chgData name="Peter Worthy" userId="75ff4df0-7ee0-4258-b2de-ea84faffbe7d" providerId="ADAL" clId="{A9CA9150-3DEA-5AA3-B6FE-A23890262D2A}" dt="2025-11-23T10:22:14.652" v="852" actId="113"/>
        <pc:sldMkLst>
          <pc:docMk/>
          <pc:sldMk cId="1436476176" sldId="527"/>
        </pc:sldMkLst>
        <pc:spChg chg="add mod">
          <ac:chgData name="Peter Worthy" userId="75ff4df0-7ee0-4258-b2de-ea84faffbe7d" providerId="ADAL" clId="{A9CA9150-3DEA-5AA3-B6FE-A23890262D2A}" dt="2025-11-23T10:22:14.652" v="852" actId="113"/>
          <ac:spMkLst>
            <pc:docMk/>
            <pc:sldMk cId="1436476176" sldId="527"/>
            <ac:spMk id="3" creationId="{513CA508-CC1A-6728-DCC6-D68677734E4D}"/>
          </ac:spMkLst>
        </pc:spChg>
        <pc:spChg chg="mod">
          <ac:chgData name="Peter Worthy" userId="75ff4df0-7ee0-4258-b2de-ea84faffbe7d" providerId="ADAL" clId="{A9CA9150-3DEA-5AA3-B6FE-A23890262D2A}" dt="2025-11-23T10:17:49.365" v="723" actId="1076"/>
          <ac:spMkLst>
            <pc:docMk/>
            <pc:sldMk cId="1436476176" sldId="527"/>
            <ac:spMk id="5" creationId="{0E51A6BB-183D-0436-CEAA-A4568F390510}"/>
          </ac:spMkLst>
        </pc:spChg>
        <pc:picChg chg="add mod">
          <ac:chgData name="Peter Worthy" userId="75ff4df0-7ee0-4258-b2de-ea84faffbe7d" providerId="ADAL" clId="{A9CA9150-3DEA-5AA3-B6FE-A23890262D2A}" dt="2025-11-23T10:20:57.552" v="734" actId="14826"/>
          <ac:picMkLst>
            <pc:docMk/>
            <pc:sldMk cId="1436476176" sldId="527"/>
            <ac:picMk id="6" creationId="{7EAF5159-591F-7E86-0082-C22D8C61B2B1}"/>
          </ac:picMkLst>
        </pc:picChg>
        <pc:picChg chg="mod">
          <ac:chgData name="Peter Worthy" userId="75ff4df0-7ee0-4258-b2de-ea84faffbe7d" providerId="ADAL" clId="{A9CA9150-3DEA-5AA3-B6FE-A23890262D2A}" dt="2025-11-23T10:17:55.865" v="724" actId="1076"/>
          <ac:picMkLst>
            <pc:docMk/>
            <pc:sldMk cId="1436476176" sldId="527"/>
            <ac:picMk id="34" creationId="{98CE463D-3C2C-AD5F-E6CF-28CE0A19BF76}"/>
          </ac:picMkLst>
        </pc:picChg>
      </pc:sldChg>
      <pc:sldChg chg="addSp delSp modSp mod delAnim modAnim">
        <pc:chgData name="Peter Worthy" userId="75ff4df0-7ee0-4258-b2de-ea84faffbe7d" providerId="ADAL" clId="{A9CA9150-3DEA-5AA3-B6FE-A23890262D2A}" dt="2025-11-23T10:20:31.968" v="732" actId="1076"/>
        <pc:sldMkLst>
          <pc:docMk/>
          <pc:sldMk cId="2972674900" sldId="536"/>
        </pc:sldMkLst>
        <pc:spChg chg="add mod">
          <ac:chgData name="Peter Worthy" userId="75ff4df0-7ee0-4258-b2de-ea84faffbe7d" providerId="ADAL" clId="{A9CA9150-3DEA-5AA3-B6FE-A23890262D2A}" dt="2025-11-23T10:20:31.968" v="732" actId="1076"/>
          <ac:spMkLst>
            <pc:docMk/>
            <pc:sldMk cId="2972674900" sldId="536"/>
            <ac:spMk id="42" creationId="{B9DD0496-86E0-F5B7-F6B9-0FF10C2BE982}"/>
          </ac:spMkLst>
        </pc:spChg>
        <pc:picChg chg="add mod">
          <ac:chgData name="Peter Worthy" userId="75ff4df0-7ee0-4258-b2de-ea84faffbe7d" providerId="ADAL" clId="{A9CA9150-3DEA-5AA3-B6FE-A23890262D2A}" dt="2025-11-23T10:08:45.063" v="628" actId="1076"/>
          <ac:picMkLst>
            <pc:docMk/>
            <pc:sldMk cId="2972674900" sldId="536"/>
            <ac:picMk id="40" creationId="{3C1D4AB4-94AF-D766-D541-CC65DE4D240E}"/>
          </ac:picMkLst>
        </pc:picChg>
        <pc:picChg chg="add mod">
          <ac:chgData name="Peter Worthy" userId="75ff4df0-7ee0-4258-b2de-ea84faffbe7d" providerId="ADAL" clId="{A9CA9150-3DEA-5AA3-B6FE-A23890262D2A}" dt="2025-11-23T10:08:40.032" v="627" actId="167"/>
          <ac:picMkLst>
            <pc:docMk/>
            <pc:sldMk cId="2972674900" sldId="536"/>
            <ac:picMk id="41" creationId="{FEB4CA39-4608-A346-09B3-1AE42D23D973}"/>
          </ac:picMkLst>
        </pc:picChg>
        <pc:picChg chg="add mod">
          <ac:chgData name="Peter Worthy" userId="75ff4df0-7ee0-4258-b2de-ea84faffbe7d" providerId="ADAL" clId="{A9CA9150-3DEA-5AA3-B6FE-A23890262D2A}" dt="2025-11-23T10:20:31.968" v="732" actId="1076"/>
          <ac:picMkLst>
            <pc:docMk/>
            <pc:sldMk cId="2972674900" sldId="536"/>
            <ac:picMk id="47" creationId="{76D36531-BC55-CAAD-11F6-4DEF2BFA65E6}"/>
          </ac:picMkLst>
        </pc:picChg>
      </pc:sldChg>
      <pc:sldChg chg="mod modShow">
        <pc:chgData name="Peter Worthy" userId="75ff4df0-7ee0-4258-b2de-ea84faffbe7d" providerId="ADAL" clId="{A9CA9150-3DEA-5AA3-B6FE-A23890262D2A}" dt="2025-11-23T10:16:10.182" v="708" actId="729"/>
        <pc:sldMkLst>
          <pc:docMk/>
          <pc:sldMk cId="1704059022" sldId="537"/>
        </pc:sldMkLst>
      </pc:sldChg>
      <pc:sldChg chg="mod modShow">
        <pc:chgData name="Peter Worthy" userId="75ff4df0-7ee0-4258-b2de-ea84faffbe7d" providerId="ADAL" clId="{A9CA9150-3DEA-5AA3-B6FE-A23890262D2A}" dt="2025-11-23T10:16:10.182" v="708" actId="729"/>
        <pc:sldMkLst>
          <pc:docMk/>
          <pc:sldMk cId="4064542406" sldId="538"/>
        </pc:sldMkLst>
      </pc:sldChg>
      <pc:sldChg chg="addSp delSp modSp add mod">
        <pc:chgData name="Peter Worthy" userId="75ff4df0-7ee0-4258-b2de-ea84faffbe7d" providerId="ADAL" clId="{A9CA9150-3DEA-5AA3-B6FE-A23890262D2A}" dt="2025-11-23T09:56:41.211" v="369" actId="113"/>
        <pc:sldMkLst>
          <pc:docMk/>
          <pc:sldMk cId="2201621799" sldId="629"/>
        </pc:sldMkLst>
        <pc:spChg chg="add mod">
          <ac:chgData name="Peter Worthy" userId="75ff4df0-7ee0-4258-b2de-ea84faffbe7d" providerId="ADAL" clId="{A9CA9150-3DEA-5AA3-B6FE-A23890262D2A}" dt="2025-11-23T09:56:41.211" v="369" actId="113"/>
          <ac:spMkLst>
            <pc:docMk/>
            <pc:sldMk cId="2201621799" sldId="629"/>
            <ac:spMk id="3" creationId="{806A11A6-DFC2-AF15-A4B4-4071D6BA8289}"/>
          </ac:spMkLst>
        </pc:spChg>
        <pc:picChg chg="mod modCrop">
          <ac:chgData name="Peter Worthy" userId="75ff4df0-7ee0-4258-b2de-ea84faffbe7d" providerId="ADAL" clId="{A9CA9150-3DEA-5AA3-B6FE-A23890262D2A}" dt="2025-11-23T09:53:45.646" v="281" actId="1076"/>
          <ac:picMkLst>
            <pc:docMk/>
            <pc:sldMk cId="2201621799" sldId="629"/>
            <ac:picMk id="4" creationId="{A4D1526B-D192-C865-A62D-1B9BF46E7DE6}"/>
          </ac:picMkLst>
        </pc:picChg>
      </pc:sldChg>
      <pc:sldChg chg="addSp delSp modSp add mod">
        <pc:chgData name="Peter Worthy" userId="75ff4df0-7ee0-4258-b2de-ea84faffbe7d" providerId="ADAL" clId="{A9CA9150-3DEA-5AA3-B6FE-A23890262D2A}" dt="2025-11-23T09:57:50.513" v="382" actId="1036"/>
        <pc:sldMkLst>
          <pc:docMk/>
          <pc:sldMk cId="3976301" sldId="630"/>
        </pc:sldMkLst>
        <pc:spChg chg="add mod">
          <ac:chgData name="Peter Worthy" userId="75ff4df0-7ee0-4258-b2de-ea84faffbe7d" providerId="ADAL" clId="{A9CA9150-3DEA-5AA3-B6FE-A23890262D2A}" dt="2025-11-23T09:56:52.143" v="372" actId="20577"/>
          <ac:spMkLst>
            <pc:docMk/>
            <pc:sldMk cId="3976301" sldId="630"/>
            <ac:spMk id="3" creationId="{5D26935F-CA64-6CDB-F41D-586B962701E2}"/>
          </ac:spMkLst>
        </pc:spChg>
        <pc:picChg chg="mod modCrop">
          <ac:chgData name="Peter Worthy" userId="75ff4df0-7ee0-4258-b2de-ea84faffbe7d" providerId="ADAL" clId="{A9CA9150-3DEA-5AA3-B6FE-A23890262D2A}" dt="2025-11-23T09:57:50.513" v="382" actId="1036"/>
          <ac:picMkLst>
            <pc:docMk/>
            <pc:sldMk cId="3976301" sldId="630"/>
            <ac:picMk id="4" creationId="{DE86CF00-B3CF-CCD4-C238-B9E8FA8D33FE}"/>
          </ac:picMkLst>
        </pc:picChg>
      </pc:sldChg>
      <pc:sldChg chg="modSp add mod">
        <pc:chgData name="Peter Worthy" userId="75ff4df0-7ee0-4258-b2de-ea84faffbe7d" providerId="ADAL" clId="{A9CA9150-3DEA-5AA3-B6FE-A23890262D2A}" dt="2025-11-23T10:01:18.138" v="526" actId="14100"/>
        <pc:sldMkLst>
          <pc:docMk/>
          <pc:sldMk cId="1577962841" sldId="632"/>
        </pc:sldMkLst>
        <pc:spChg chg="mod">
          <ac:chgData name="Peter Worthy" userId="75ff4df0-7ee0-4258-b2de-ea84faffbe7d" providerId="ADAL" clId="{A9CA9150-3DEA-5AA3-B6FE-A23890262D2A}" dt="2025-11-23T10:01:18.138" v="526" actId="14100"/>
          <ac:spMkLst>
            <pc:docMk/>
            <pc:sldMk cId="1577962841" sldId="632"/>
            <ac:spMk id="4" creationId="{4FFB9C3F-F369-59DF-BDA7-B759EE61159D}"/>
          </ac:spMkLst>
        </pc:spChg>
        <pc:picChg chg="mod modCrop">
          <ac:chgData name="Peter Worthy" userId="75ff4df0-7ee0-4258-b2de-ea84faffbe7d" providerId="ADAL" clId="{A9CA9150-3DEA-5AA3-B6FE-A23890262D2A}" dt="2025-11-23T09:59:34.398" v="421" actId="14100"/>
          <ac:picMkLst>
            <pc:docMk/>
            <pc:sldMk cId="1577962841" sldId="632"/>
            <ac:picMk id="8" creationId="{1226F88D-8128-A492-A1FC-8A3EE8CD41E1}"/>
          </ac:picMkLst>
        </pc:picChg>
      </pc:sldChg>
    </pc:docChg>
  </pc:docChgLst>
  <pc:docChgLst>
    <pc:chgData name="Jennifer Lee" userId="94499cda-966b-44d7-bc7d-928f251e1f14" providerId="ADAL" clId="{AAE07964-4A3B-48CE-B0AE-581344D8B574}"/>
    <pc:docChg chg="undo custSel addSld modSld sldOrd modSection">
      <pc:chgData name="Jennifer Lee" userId="94499cda-966b-44d7-bc7d-928f251e1f14" providerId="ADAL" clId="{AAE07964-4A3B-48CE-B0AE-581344D8B574}" dt="2025-12-16T05:26:07.220" v="1010" actId="1076"/>
      <pc:docMkLst>
        <pc:docMk/>
      </pc:docMkLst>
      <pc:sldChg chg="modSp mod">
        <pc:chgData name="Jennifer Lee" userId="94499cda-966b-44d7-bc7d-928f251e1f14" providerId="ADAL" clId="{AAE07964-4A3B-48CE-B0AE-581344D8B574}" dt="2025-11-21T06:58:33.248" v="844" actId="1076"/>
        <pc:sldMkLst>
          <pc:docMk/>
          <pc:sldMk cId="2379882795" sldId="267"/>
        </pc:sldMkLst>
        <pc:picChg chg="mod">
          <ac:chgData name="Jennifer Lee" userId="94499cda-966b-44d7-bc7d-928f251e1f14" providerId="ADAL" clId="{AAE07964-4A3B-48CE-B0AE-581344D8B574}" dt="2025-11-21T06:57:34.457" v="827" actId="1037"/>
          <ac:picMkLst>
            <pc:docMk/>
            <pc:sldMk cId="2379882795" sldId="267"/>
            <ac:picMk id="27" creationId="{13A52BC2-29D2-4BC6-52FF-B07E946E58C3}"/>
          </ac:picMkLst>
        </pc:picChg>
        <pc:picChg chg="mod">
          <ac:chgData name="Jennifer Lee" userId="94499cda-966b-44d7-bc7d-928f251e1f14" providerId="ADAL" clId="{AAE07964-4A3B-48CE-B0AE-581344D8B574}" dt="2025-11-21T06:57:38.024" v="828" actId="1076"/>
          <ac:picMkLst>
            <pc:docMk/>
            <pc:sldMk cId="2379882795" sldId="267"/>
            <ac:picMk id="33" creationId="{7C972C61-7DAC-D37C-ACDC-8ED9237F5901}"/>
          </ac:picMkLst>
        </pc:picChg>
        <pc:picChg chg="mod">
          <ac:chgData name="Jennifer Lee" userId="94499cda-966b-44d7-bc7d-928f251e1f14" providerId="ADAL" clId="{AAE07964-4A3B-48CE-B0AE-581344D8B574}" dt="2025-11-21T06:57:31.320" v="820" actId="14100"/>
          <ac:picMkLst>
            <pc:docMk/>
            <pc:sldMk cId="2379882795" sldId="267"/>
            <ac:picMk id="35" creationId="{8A304210-378A-E21F-EF39-491129DE102F}"/>
          </ac:picMkLst>
        </pc:picChg>
        <pc:picChg chg="mod">
          <ac:chgData name="Jennifer Lee" userId="94499cda-966b-44d7-bc7d-928f251e1f14" providerId="ADAL" clId="{AAE07964-4A3B-48CE-B0AE-581344D8B574}" dt="2025-11-21T06:57:49.473" v="831" actId="1076"/>
          <ac:picMkLst>
            <pc:docMk/>
            <pc:sldMk cId="2379882795" sldId="267"/>
            <ac:picMk id="43" creationId="{9170B259-6A69-516D-9B10-430C4C46B0EC}"/>
          </ac:picMkLst>
        </pc:picChg>
        <pc:picChg chg="mod">
          <ac:chgData name="Jennifer Lee" userId="94499cda-966b-44d7-bc7d-928f251e1f14" providerId="ADAL" clId="{AAE07964-4A3B-48CE-B0AE-581344D8B574}" dt="2025-11-21T06:58:13.200" v="840" actId="1076"/>
          <ac:picMkLst>
            <pc:docMk/>
            <pc:sldMk cId="2379882795" sldId="267"/>
            <ac:picMk id="44" creationId="{970A941F-3742-C470-2512-3EA7E491DE73}"/>
          </ac:picMkLst>
        </pc:picChg>
        <pc:picChg chg="mod">
          <ac:chgData name="Jennifer Lee" userId="94499cda-966b-44d7-bc7d-928f251e1f14" providerId="ADAL" clId="{AAE07964-4A3B-48CE-B0AE-581344D8B574}" dt="2025-11-21T06:58:01.624" v="837" actId="14100"/>
          <ac:picMkLst>
            <pc:docMk/>
            <pc:sldMk cId="2379882795" sldId="267"/>
            <ac:picMk id="1026" creationId="{23FD38A6-23AB-96B1-B085-FD883FA26F0A}"/>
          </ac:picMkLst>
        </pc:picChg>
        <pc:picChg chg="mod">
          <ac:chgData name="Jennifer Lee" userId="94499cda-966b-44d7-bc7d-928f251e1f14" providerId="ADAL" clId="{AAE07964-4A3B-48CE-B0AE-581344D8B574}" dt="2025-11-21T06:58:33.248" v="844" actId="1076"/>
          <ac:picMkLst>
            <pc:docMk/>
            <pc:sldMk cId="2379882795" sldId="267"/>
            <ac:picMk id="1030" creationId="{2E2B3B9E-B2F9-E200-B054-709636E1270A}"/>
          </ac:picMkLst>
        </pc:picChg>
        <pc:picChg chg="mod">
          <ac:chgData name="Jennifer Lee" userId="94499cda-966b-44d7-bc7d-928f251e1f14" providerId="ADAL" clId="{AAE07964-4A3B-48CE-B0AE-581344D8B574}" dt="2025-11-21T06:58:24.448" v="843" actId="14100"/>
          <ac:picMkLst>
            <pc:docMk/>
            <pc:sldMk cId="2379882795" sldId="267"/>
            <ac:picMk id="1046" creationId="{97EFCB45-0E73-93E6-4793-9EDA8EC3410E}"/>
          </ac:picMkLst>
        </pc:picChg>
      </pc:sldChg>
      <pc:sldChg chg="modSp mod modCm">
        <pc:chgData name="Jennifer Lee" userId="94499cda-966b-44d7-bc7d-928f251e1f14" providerId="ADAL" clId="{AAE07964-4A3B-48CE-B0AE-581344D8B574}" dt="2025-11-17T03:49:30.729" v="675" actId="20577"/>
        <pc:sldMkLst>
          <pc:docMk/>
          <pc:sldMk cId="3349429045" sldId="322"/>
        </pc:sldMkLst>
        <pc:extLst>
          <p:ext xmlns:p="http://schemas.openxmlformats.org/presentationml/2006/main" uri="{D6D511B9-2390-475A-947B-AFAB55BFBCF1}">
            <pc226:cmChg xmlns:pc226="http://schemas.microsoft.com/office/powerpoint/2022/06/main/command" chg="mod">
              <pc226:chgData name="Jennifer Lee" userId="94499cda-966b-44d7-bc7d-928f251e1f14" providerId="ADAL" clId="{AAE07964-4A3B-48CE-B0AE-581344D8B574}" dt="2025-11-17T03:49:30.729" v="675" actId="20577"/>
              <pc2:cmMkLst xmlns:pc2="http://schemas.microsoft.com/office/powerpoint/2019/9/main/command">
                <pc:docMk/>
                <pc:sldMk cId="3349429045" sldId="322"/>
                <pc2:cmMk id="{7570AEB1-2F4A-4C86-A2B0-BD00AA6BE905}"/>
              </pc2:cmMkLst>
            </pc226:cmChg>
          </p:ext>
        </pc:extLst>
      </pc:sldChg>
      <pc:sldChg chg="delSp modSp mod delAnim">
        <pc:chgData name="Jennifer Lee" userId="94499cda-966b-44d7-bc7d-928f251e1f14" providerId="ADAL" clId="{AAE07964-4A3B-48CE-B0AE-581344D8B574}" dt="2025-11-18T04:09:58.028" v="816" actId="20577"/>
        <pc:sldMkLst>
          <pc:docMk/>
          <pc:sldMk cId="4275299519" sldId="418"/>
        </pc:sldMkLst>
        <pc:spChg chg="mod">
          <ac:chgData name="Jennifer Lee" userId="94499cda-966b-44d7-bc7d-928f251e1f14" providerId="ADAL" clId="{AAE07964-4A3B-48CE-B0AE-581344D8B574}" dt="2025-11-18T04:09:58.028" v="816" actId="20577"/>
          <ac:spMkLst>
            <pc:docMk/>
            <pc:sldMk cId="4275299519" sldId="418"/>
            <ac:spMk id="2" creationId="{0EBF31CF-C4CD-E91D-9A66-8673A12BA513}"/>
          </ac:spMkLst>
        </pc:spChg>
      </pc:sldChg>
      <pc:sldChg chg="addSp modSp mod">
        <pc:chgData name="Jennifer Lee" userId="94499cda-966b-44d7-bc7d-928f251e1f14" providerId="ADAL" clId="{AAE07964-4A3B-48CE-B0AE-581344D8B574}" dt="2025-11-17T03:20:44.273" v="111" actId="207"/>
        <pc:sldMkLst>
          <pc:docMk/>
          <pc:sldMk cId="2207342334" sldId="521"/>
        </pc:sldMkLst>
        <pc:spChg chg="add mod">
          <ac:chgData name="Jennifer Lee" userId="94499cda-966b-44d7-bc7d-928f251e1f14" providerId="ADAL" clId="{AAE07964-4A3B-48CE-B0AE-581344D8B574}" dt="2025-11-17T03:20:44.273" v="111" actId="207"/>
          <ac:spMkLst>
            <pc:docMk/>
            <pc:sldMk cId="2207342334" sldId="521"/>
            <ac:spMk id="2" creationId="{4727AB51-01A4-38F7-0973-9C959FC04565}"/>
          </ac:spMkLst>
        </pc:spChg>
      </pc:sldChg>
      <pc:sldChg chg="addSp modSp mod">
        <pc:chgData name="Jennifer Lee" userId="94499cda-966b-44d7-bc7d-928f251e1f14" providerId="ADAL" clId="{AAE07964-4A3B-48CE-B0AE-581344D8B574}" dt="2025-11-17T05:55:04.044" v="686"/>
        <pc:sldMkLst>
          <pc:docMk/>
          <pc:sldMk cId="1670745924" sldId="523"/>
        </pc:sldMkLst>
        <pc:spChg chg="mod">
          <ac:chgData name="Jennifer Lee" userId="94499cda-966b-44d7-bc7d-928f251e1f14" providerId="ADAL" clId="{AAE07964-4A3B-48CE-B0AE-581344D8B574}" dt="2025-11-17T05:54:34.627" v="685" actId="20577"/>
          <ac:spMkLst>
            <pc:docMk/>
            <pc:sldMk cId="1670745924" sldId="523"/>
            <ac:spMk id="2" creationId="{C6516FAE-5D4E-5C4E-1971-F9F79B845062}"/>
          </ac:spMkLst>
        </pc:spChg>
      </pc:sldChg>
      <pc:sldChg chg="modSp mod">
        <pc:chgData name="Jennifer Lee" userId="94499cda-966b-44d7-bc7d-928f251e1f14" providerId="ADAL" clId="{AAE07964-4A3B-48CE-B0AE-581344D8B574}" dt="2025-11-17T03:42:49.261" v="616" actId="1076"/>
        <pc:sldMkLst>
          <pc:docMk/>
          <pc:sldMk cId="3388898262" sldId="528"/>
        </pc:sldMkLst>
      </pc:sldChg>
      <pc:sldChg chg="modSp mod">
        <pc:chgData name="Jennifer Lee" userId="94499cda-966b-44d7-bc7d-928f251e1f14" providerId="ADAL" clId="{AAE07964-4A3B-48CE-B0AE-581344D8B574}" dt="2025-11-18T04:09:14.560" v="689" actId="2710"/>
        <pc:sldMkLst>
          <pc:docMk/>
          <pc:sldMk cId="2248625909" sldId="549"/>
        </pc:sldMkLst>
        <pc:spChg chg="mod">
          <ac:chgData name="Jennifer Lee" userId="94499cda-966b-44d7-bc7d-928f251e1f14" providerId="ADAL" clId="{AAE07964-4A3B-48CE-B0AE-581344D8B574}" dt="2025-11-18T04:09:14.560" v="689" actId="2710"/>
          <ac:spMkLst>
            <pc:docMk/>
            <pc:sldMk cId="2248625909" sldId="549"/>
            <ac:spMk id="2" creationId="{6F24761B-1940-3E98-8788-FF43D3656974}"/>
          </ac:spMkLst>
        </pc:spChg>
      </pc:sldChg>
      <pc:sldChg chg="modSp mod">
        <pc:chgData name="Jennifer Lee" userId="94499cda-966b-44d7-bc7d-928f251e1f14" providerId="ADAL" clId="{AAE07964-4A3B-48CE-B0AE-581344D8B574}" dt="2025-11-17T03:38:39.239" v="527" actId="255"/>
        <pc:sldMkLst>
          <pc:docMk/>
          <pc:sldMk cId="1217692619" sldId="550"/>
        </pc:sldMkLst>
        <pc:spChg chg="mod">
          <ac:chgData name="Jennifer Lee" userId="94499cda-966b-44d7-bc7d-928f251e1f14" providerId="ADAL" clId="{AAE07964-4A3B-48CE-B0AE-581344D8B574}" dt="2025-11-17T03:38:39.239" v="527" actId="255"/>
          <ac:spMkLst>
            <pc:docMk/>
            <pc:sldMk cId="1217692619" sldId="550"/>
            <ac:spMk id="14" creationId="{2EBB76EC-3AF5-A5EF-9C10-2A09DB9CED7A}"/>
          </ac:spMkLst>
        </pc:spChg>
      </pc:sldChg>
      <pc:sldChg chg="delSp modSp mod">
        <pc:chgData name="Jennifer Lee" userId="94499cda-966b-44d7-bc7d-928f251e1f14" providerId="ADAL" clId="{AAE07964-4A3B-48CE-B0AE-581344D8B574}" dt="2025-11-17T03:34:54.036" v="232" actId="478"/>
        <pc:sldMkLst>
          <pc:docMk/>
          <pc:sldMk cId="2934221026" sldId="551"/>
        </pc:sldMkLst>
        <pc:spChg chg="mod">
          <ac:chgData name="Jennifer Lee" userId="94499cda-966b-44d7-bc7d-928f251e1f14" providerId="ADAL" clId="{AAE07964-4A3B-48CE-B0AE-581344D8B574}" dt="2025-11-17T03:34:51.678" v="231" actId="1076"/>
          <ac:spMkLst>
            <pc:docMk/>
            <pc:sldMk cId="2934221026" sldId="551"/>
            <ac:spMk id="8" creationId="{C49504C1-1B06-0941-3C8B-FB2D2E0E1393}"/>
          </ac:spMkLst>
        </pc:spChg>
      </pc:sldChg>
      <pc:sldChg chg="delSp modSp mod">
        <pc:chgData name="Jennifer Lee" userId="94499cda-966b-44d7-bc7d-928f251e1f14" providerId="ADAL" clId="{AAE07964-4A3B-48CE-B0AE-581344D8B574}" dt="2025-11-17T03:35:23.068" v="234" actId="1076"/>
        <pc:sldMkLst>
          <pc:docMk/>
          <pc:sldMk cId="1750794336" sldId="552"/>
        </pc:sldMkLst>
        <pc:spChg chg="mod">
          <ac:chgData name="Jennifer Lee" userId="94499cda-966b-44d7-bc7d-928f251e1f14" providerId="ADAL" clId="{AAE07964-4A3B-48CE-B0AE-581344D8B574}" dt="2025-11-17T03:35:23.068" v="234" actId="1076"/>
          <ac:spMkLst>
            <pc:docMk/>
            <pc:sldMk cId="1750794336" sldId="552"/>
            <ac:spMk id="15" creationId="{729C4328-5F62-C319-5A34-0B2043AB6BFB}"/>
          </ac:spMkLst>
        </pc:spChg>
      </pc:sldChg>
      <pc:sldChg chg="addSp modSp mod">
        <pc:chgData name="Jennifer Lee" userId="94499cda-966b-44d7-bc7d-928f251e1f14" providerId="ADAL" clId="{AAE07964-4A3B-48CE-B0AE-581344D8B574}" dt="2025-12-16T05:26:07.220" v="1010" actId="1076"/>
        <pc:sldMkLst>
          <pc:docMk/>
          <pc:sldMk cId="4062604628" sldId="554"/>
        </pc:sldMkLst>
        <pc:spChg chg="mod">
          <ac:chgData name="Jennifer Lee" userId="94499cda-966b-44d7-bc7d-928f251e1f14" providerId="ADAL" clId="{AAE07964-4A3B-48CE-B0AE-581344D8B574}" dt="2025-11-17T03:33:48.782" v="228" actId="1076"/>
          <ac:spMkLst>
            <pc:docMk/>
            <pc:sldMk cId="4062604628" sldId="554"/>
            <ac:spMk id="6" creationId="{8D0BDAC9-7C19-D316-9D0A-70FF0F3DA393}"/>
          </ac:spMkLst>
        </pc:spChg>
        <pc:spChg chg="add mod">
          <ac:chgData name="Jennifer Lee" userId="94499cda-966b-44d7-bc7d-928f251e1f14" providerId="ADAL" clId="{AAE07964-4A3B-48CE-B0AE-581344D8B574}" dt="2025-11-17T03:33:38.149" v="225" actId="1076"/>
          <ac:spMkLst>
            <pc:docMk/>
            <pc:sldMk cId="4062604628" sldId="554"/>
            <ac:spMk id="7" creationId="{3D62BDEF-96D1-2B7E-9A05-A008F7C6C4B5}"/>
          </ac:spMkLst>
        </pc:spChg>
        <pc:grpChg chg="mod">
          <ac:chgData name="Jennifer Lee" userId="94499cda-966b-44d7-bc7d-928f251e1f14" providerId="ADAL" clId="{AAE07964-4A3B-48CE-B0AE-581344D8B574}" dt="2025-12-16T05:26:07.220" v="1010" actId="1076"/>
          <ac:grpSpMkLst>
            <pc:docMk/>
            <pc:sldMk cId="4062604628" sldId="554"/>
            <ac:grpSpMk id="8" creationId="{EF2057E3-981E-39CF-F995-EF837531E9BC}"/>
          </ac:grpSpMkLst>
        </pc:grpChg>
        <pc:picChg chg="mod">
          <ac:chgData name="Jennifer Lee" userId="94499cda-966b-44d7-bc7d-928f251e1f14" providerId="ADAL" clId="{AAE07964-4A3B-48CE-B0AE-581344D8B574}" dt="2025-11-17T03:33:48.782" v="228" actId="1076"/>
          <ac:picMkLst>
            <pc:docMk/>
            <pc:sldMk cId="4062604628" sldId="554"/>
            <ac:picMk id="3" creationId="{6E3B0361-5507-109F-13A4-EA56E0A8D3CF}"/>
          </ac:picMkLst>
        </pc:picChg>
        <pc:picChg chg="mod">
          <ac:chgData name="Jennifer Lee" userId="94499cda-966b-44d7-bc7d-928f251e1f14" providerId="ADAL" clId="{AAE07964-4A3B-48CE-B0AE-581344D8B574}" dt="2025-11-17T03:33:48.782" v="228" actId="1076"/>
          <ac:picMkLst>
            <pc:docMk/>
            <pc:sldMk cId="4062604628" sldId="554"/>
            <ac:picMk id="9" creationId="{48DDB82C-6FDE-8668-2E75-F719D4E34DC0}"/>
          </ac:picMkLst>
        </pc:picChg>
      </pc:sldChg>
      <pc:sldChg chg="addSp modSp mod">
        <pc:chgData name="Jennifer Lee" userId="94499cda-966b-44d7-bc7d-928f251e1f14" providerId="ADAL" clId="{AAE07964-4A3B-48CE-B0AE-581344D8B574}" dt="2025-11-21T07:00:24.624" v="845" actId="1076"/>
        <pc:sldMkLst>
          <pc:docMk/>
          <pc:sldMk cId="1589256736" sldId="555"/>
        </pc:sldMkLst>
        <pc:spChg chg="add mod">
          <ac:chgData name="Jennifer Lee" userId="94499cda-966b-44d7-bc7d-928f251e1f14" providerId="ADAL" clId="{AAE07964-4A3B-48CE-B0AE-581344D8B574}" dt="2025-11-21T07:00:24.624" v="845" actId="1076"/>
          <ac:spMkLst>
            <pc:docMk/>
            <pc:sldMk cId="1589256736" sldId="555"/>
            <ac:spMk id="3" creationId="{89C6CDF2-5904-C2BC-6225-8DC182FFC411}"/>
          </ac:spMkLst>
        </pc:spChg>
      </pc:sldChg>
      <pc:sldChg chg="modSp mod">
        <pc:chgData name="Jennifer Lee" userId="94499cda-966b-44d7-bc7d-928f251e1f14" providerId="ADAL" clId="{AAE07964-4A3B-48CE-B0AE-581344D8B574}" dt="2025-11-17T03:26:50.968" v="223" actId="114"/>
        <pc:sldMkLst>
          <pc:docMk/>
          <pc:sldMk cId="2798355799" sldId="557"/>
        </pc:sldMkLst>
        <pc:spChg chg="mod">
          <ac:chgData name="Jennifer Lee" userId="94499cda-966b-44d7-bc7d-928f251e1f14" providerId="ADAL" clId="{AAE07964-4A3B-48CE-B0AE-581344D8B574}" dt="2025-11-17T03:26:50.968" v="223" actId="114"/>
          <ac:spMkLst>
            <pc:docMk/>
            <pc:sldMk cId="2798355799" sldId="557"/>
            <ac:spMk id="4" creationId="{B2D98394-8C87-910C-696E-6EEFC390D0FD}"/>
          </ac:spMkLst>
        </pc:spChg>
      </pc:sldChg>
      <pc:sldChg chg="modSp mod">
        <pc:chgData name="Jennifer Lee" userId="94499cda-966b-44d7-bc7d-928f251e1f14" providerId="ADAL" clId="{AAE07964-4A3B-48CE-B0AE-581344D8B574}" dt="2025-11-17T06:23:01.039" v="687" actId="1076"/>
        <pc:sldMkLst>
          <pc:docMk/>
          <pc:sldMk cId="3409595339" sldId="603"/>
        </pc:sldMkLst>
        <pc:spChg chg="mod">
          <ac:chgData name="Jennifer Lee" userId="94499cda-966b-44d7-bc7d-928f251e1f14" providerId="ADAL" clId="{AAE07964-4A3B-48CE-B0AE-581344D8B574}" dt="2025-11-17T06:23:01.039" v="687" actId="1076"/>
          <ac:spMkLst>
            <pc:docMk/>
            <pc:sldMk cId="3409595339" sldId="603"/>
            <ac:spMk id="10" creationId="{C33B5DE4-A847-8996-59B2-6D9F602B9D91}"/>
          </ac:spMkLst>
        </pc:spChg>
        <pc:spChg chg="mod">
          <ac:chgData name="Jennifer Lee" userId="94499cda-966b-44d7-bc7d-928f251e1f14" providerId="ADAL" clId="{AAE07964-4A3B-48CE-B0AE-581344D8B574}" dt="2025-11-17T06:23:01.039" v="687" actId="1076"/>
          <ac:spMkLst>
            <pc:docMk/>
            <pc:sldMk cId="3409595339" sldId="603"/>
            <ac:spMk id="15" creationId="{5AE85272-E17A-3326-8414-03BC05248415}"/>
          </ac:spMkLst>
        </pc:spChg>
        <pc:spChg chg="mod">
          <ac:chgData name="Jennifer Lee" userId="94499cda-966b-44d7-bc7d-928f251e1f14" providerId="ADAL" clId="{AAE07964-4A3B-48CE-B0AE-581344D8B574}" dt="2025-11-17T06:23:01.039" v="687" actId="1076"/>
          <ac:spMkLst>
            <pc:docMk/>
            <pc:sldMk cId="3409595339" sldId="603"/>
            <ac:spMk id="16" creationId="{C1A49FE0-3400-05C7-8A5F-0006399CB83D}"/>
          </ac:spMkLst>
        </pc:spChg>
        <pc:spChg chg="mod">
          <ac:chgData name="Jennifer Lee" userId="94499cda-966b-44d7-bc7d-928f251e1f14" providerId="ADAL" clId="{AAE07964-4A3B-48CE-B0AE-581344D8B574}" dt="2025-11-17T06:23:01.039" v="687" actId="1076"/>
          <ac:spMkLst>
            <pc:docMk/>
            <pc:sldMk cId="3409595339" sldId="603"/>
            <ac:spMk id="17" creationId="{CD8434A0-E516-98F4-B7D5-7FB0BBA7155E}"/>
          </ac:spMkLst>
        </pc:spChg>
        <pc:picChg chg="mod">
          <ac:chgData name="Jennifer Lee" userId="94499cda-966b-44d7-bc7d-928f251e1f14" providerId="ADAL" clId="{AAE07964-4A3B-48CE-B0AE-581344D8B574}" dt="2025-11-17T06:23:01.039" v="687" actId="1076"/>
          <ac:picMkLst>
            <pc:docMk/>
            <pc:sldMk cId="3409595339" sldId="603"/>
            <ac:picMk id="3" creationId="{DD1259AF-3C6D-3D4F-DCEE-0D569200D675}"/>
          </ac:picMkLst>
        </pc:picChg>
        <pc:picChg chg="mod">
          <ac:chgData name="Jennifer Lee" userId="94499cda-966b-44d7-bc7d-928f251e1f14" providerId="ADAL" clId="{AAE07964-4A3B-48CE-B0AE-581344D8B574}" dt="2025-11-17T06:23:01.039" v="687" actId="1076"/>
          <ac:picMkLst>
            <pc:docMk/>
            <pc:sldMk cId="3409595339" sldId="603"/>
            <ac:picMk id="7" creationId="{9C0EEA92-AF76-D342-BAB2-B1B99EED42F4}"/>
          </ac:picMkLst>
        </pc:picChg>
        <pc:picChg chg="mod">
          <ac:chgData name="Jennifer Lee" userId="94499cda-966b-44d7-bc7d-928f251e1f14" providerId="ADAL" clId="{AAE07964-4A3B-48CE-B0AE-581344D8B574}" dt="2025-11-17T06:23:01.039" v="687" actId="1076"/>
          <ac:picMkLst>
            <pc:docMk/>
            <pc:sldMk cId="3409595339" sldId="603"/>
            <ac:picMk id="9" creationId="{164ED65A-BECA-11AF-BADC-7A083758324E}"/>
          </ac:picMkLst>
        </pc:picChg>
        <pc:picChg chg="mod">
          <ac:chgData name="Jennifer Lee" userId="94499cda-966b-44d7-bc7d-928f251e1f14" providerId="ADAL" clId="{AAE07964-4A3B-48CE-B0AE-581344D8B574}" dt="2025-11-17T06:23:01.039" v="687" actId="1076"/>
          <ac:picMkLst>
            <pc:docMk/>
            <pc:sldMk cId="3409595339" sldId="603"/>
            <ac:picMk id="12" creationId="{0ED14D88-3073-668F-A59B-6370D41C7B83}"/>
          </ac:picMkLst>
        </pc:picChg>
      </pc:sldChg>
      <pc:sldChg chg="addSp delSp modSp mod">
        <pc:chgData name="Jennifer Lee" userId="94499cda-966b-44d7-bc7d-928f251e1f14" providerId="ADAL" clId="{AAE07964-4A3B-48CE-B0AE-581344D8B574}" dt="2025-11-17T03:24:29.941" v="117" actId="1076"/>
        <pc:sldMkLst>
          <pc:docMk/>
          <pc:sldMk cId="3998885030" sldId="607"/>
        </pc:sldMkLst>
        <pc:picChg chg="add mod modCrop">
          <ac:chgData name="Jennifer Lee" userId="94499cda-966b-44d7-bc7d-928f251e1f14" providerId="ADAL" clId="{AAE07964-4A3B-48CE-B0AE-581344D8B574}" dt="2025-11-17T03:24:29.941" v="117" actId="1076"/>
          <ac:picMkLst>
            <pc:docMk/>
            <pc:sldMk cId="3998885030" sldId="607"/>
            <ac:picMk id="7" creationId="{883D40A6-65A2-A6D1-CCE2-3C3D305DD280}"/>
          </ac:picMkLst>
        </pc:picChg>
      </pc:sldChg>
      <pc:sldChg chg="modSp mod">
        <pc:chgData name="Jennifer Lee" userId="94499cda-966b-44d7-bc7d-928f251e1f14" providerId="ADAL" clId="{AAE07964-4A3B-48CE-B0AE-581344D8B574}" dt="2025-11-17T03:19:20.278" v="39" actId="113"/>
        <pc:sldMkLst>
          <pc:docMk/>
          <pc:sldMk cId="344953714" sldId="621"/>
        </pc:sldMkLst>
        <pc:spChg chg="mod">
          <ac:chgData name="Jennifer Lee" userId="94499cda-966b-44d7-bc7d-928f251e1f14" providerId="ADAL" clId="{AAE07964-4A3B-48CE-B0AE-581344D8B574}" dt="2025-11-17T03:18:48.576" v="8" actId="113"/>
          <ac:spMkLst>
            <pc:docMk/>
            <pc:sldMk cId="344953714" sldId="621"/>
            <ac:spMk id="14" creationId="{DACB0EB5-EE0F-FE88-A9A0-A414883559F6}"/>
          </ac:spMkLst>
        </pc:spChg>
        <pc:spChg chg="mod">
          <ac:chgData name="Jennifer Lee" userId="94499cda-966b-44d7-bc7d-928f251e1f14" providerId="ADAL" clId="{AAE07964-4A3B-48CE-B0AE-581344D8B574}" dt="2025-11-17T03:19:20.278" v="39" actId="113"/>
          <ac:spMkLst>
            <pc:docMk/>
            <pc:sldMk cId="344953714" sldId="621"/>
            <ac:spMk id="17" creationId="{4A4075BA-2B04-3ACB-50C3-696E36E98F18}"/>
          </ac:spMkLst>
        </pc:spChg>
        <pc:spChg chg="mod">
          <ac:chgData name="Jennifer Lee" userId="94499cda-966b-44d7-bc7d-928f251e1f14" providerId="ADAL" clId="{AAE07964-4A3B-48CE-B0AE-581344D8B574}" dt="2025-11-17T03:19:16.954" v="38" actId="113"/>
          <ac:spMkLst>
            <pc:docMk/>
            <pc:sldMk cId="344953714" sldId="621"/>
            <ac:spMk id="20" creationId="{147D5E56-229F-5EE7-7B8A-C9FB25BDA1A8}"/>
          </ac:spMkLst>
        </pc:spChg>
      </pc:sldChg>
      <pc:sldChg chg="addSp modSp mod">
        <pc:chgData name="Jennifer Lee" userId="94499cda-966b-44d7-bc7d-928f251e1f14" providerId="ADAL" clId="{AAE07964-4A3B-48CE-B0AE-581344D8B574}" dt="2025-11-17T03:18:38.183" v="7" actId="1076"/>
        <pc:sldMkLst>
          <pc:docMk/>
          <pc:sldMk cId="1189159665" sldId="622"/>
        </pc:sldMkLst>
        <pc:spChg chg="mod">
          <ac:chgData name="Jennifer Lee" userId="94499cda-966b-44d7-bc7d-928f251e1f14" providerId="ADAL" clId="{AAE07964-4A3B-48CE-B0AE-581344D8B574}" dt="2025-11-17T03:18:25.405" v="4" actId="164"/>
          <ac:spMkLst>
            <pc:docMk/>
            <pc:sldMk cId="1189159665" sldId="622"/>
            <ac:spMk id="18" creationId="{DCE6E9B6-39D3-187B-D882-8A0269BE34F0}"/>
          </ac:spMkLst>
        </pc:spChg>
        <pc:grpChg chg="add mod">
          <ac:chgData name="Jennifer Lee" userId="94499cda-966b-44d7-bc7d-928f251e1f14" providerId="ADAL" clId="{AAE07964-4A3B-48CE-B0AE-581344D8B574}" dt="2025-11-17T03:18:30.385" v="5" actId="1076"/>
          <ac:grpSpMkLst>
            <pc:docMk/>
            <pc:sldMk cId="1189159665" sldId="622"/>
            <ac:grpSpMk id="2" creationId="{73B39838-2221-B327-149A-DEF1B74F78B3}"/>
          </ac:grpSpMkLst>
        </pc:grpChg>
        <pc:picChg chg="mod">
          <ac:chgData name="Jennifer Lee" userId="94499cda-966b-44d7-bc7d-928f251e1f14" providerId="ADAL" clId="{AAE07964-4A3B-48CE-B0AE-581344D8B574}" dt="2025-11-17T03:18:25.405" v="4" actId="164"/>
          <ac:picMkLst>
            <pc:docMk/>
            <pc:sldMk cId="1189159665" sldId="622"/>
            <ac:picMk id="8" creationId="{AF4C8099-63D7-7F07-9640-984AC96F1E95}"/>
          </ac:picMkLst>
        </pc:picChg>
        <pc:picChg chg="mod">
          <ac:chgData name="Jennifer Lee" userId="94499cda-966b-44d7-bc7d-928f251e1f14" providerId="ADAL" clId="{AAE07964-4A3B-48CE-B0AE-581344D8B574}" dt="2025-11-17T03:18:38.183" v="7" actId="1076"/>
          <ac:picMkLst>
            <pc:docMk/>
            <pc:sldMk cId="1189159665" sldId="622"/>
            <ac:picMk id="20" creationId="{F28B649F-2409-375B-BA1C-B2EC62A2D8B5}"/>
          </ac:picMkLst>
        </pc:picChg>
      </pc:sldChg>
      <pc:sldChg chg="addSp delSp modSp add mod">
        <pc:chgData name="Jennifer Lee" userId="94499cda-966b-44d7-bc7d-928f251e1f14" providerId="ADAL" clId="{AAE07964-4A3B-48CE-B0AE-581344D8B574}" dt="2025-11-17T03:41:54.113" v="598" actId="20577"/>
        <pc:sldMkLst>
          <pc:docMk/>
          <pc:sldMk cId="3203172646" sldId="625"/>
        </pc:sldMkLst>
        <pc:spChg chg="mod">
          <ac:chgData name="Jennifer Lee" userId="94499cda-966b-44d7-bc7d-928f251e1f14" providerId="ADAL" clId="{AAE07964-4A3B-48CE-B0AE-581344D8B574}" dt="2025-11-17T03:41:38.866" v="574" actId="20577"/>
          <ac:spMkLst>
            <pc:docMk/>
            <pc:sldMk cId="3203172646" sldId="625"/>
            <ac:spMk id="23" creationId="{891786C6-52DC-7E2D-1141-FF78344F7413}"/>
          </ac:spMkLst>
        </pc:spChg>
        <pc:spChg chg="mod">
          <ac:chgData name="Jennifer Lee" userId="94499cda-966b-44d7-bc7d-928f251e1f14" providerId="ADAL" clId="{AAE07964-4A3B-48CE-B0AE-581344D8B574}" dt="2025-11-17T03:40:47.836" v="547" actId="1035"/>
          <ac:spMkLst>
            <pc:docMk/>
            <pc:sldMk cId="3203172646" sldId="625"/>
            <ac:spMk id="25" creationId="{9DD7A37D-A297-0D7A-034F-28E6CD451F4D}"/>
          </ac:spMkLst>
        </pc:spChg>
        <pc:spChg chg="mod">
          <ac:chgData name="Jennifer Lee" userId="94499cda-966b-44d7-bc7d-928f251e1f14" providerId="ADAL" clId="{AAE07964-4A3B-48CE-B0AE-581344D8B574}" dt="2025-11-17T03:41:48.092" v="587" actId="20577"/>
          <ac:spMkLst>
            <pc:docMk/>
            <pc:sldMk cId="3203172646" sldId="625"/>
            <ac:spMk id="27" creationId="{3A304DF6-1669-E3E1-6741-45F1D25B2C59}"/>
          </ac:spMkLst>
        </pc:spChg>
        <pc:spChg chg="mod">
          <ac:chgData name="Jennifer Lee" userId="94499cda-966b-44d7-bc7d-928f251e1f14" providerId="ADAL" clId="{AAE07964-4A3B-48CE-B0AE-581344D8B574}" dt="2025-11-17T03:41:54.113" v="598" actId="20577"/>
          <ac:spMkLst>
            <pc:docMk/>
            <pc:sldMk cId="3203172646" sldId="625"/>
            <ac:spMk id="28" creationId="{39F6D56F-1DE6-1382-6934-4554E7E5BE49}"/>
          </ac:spMkLst>
        </pc:spChg>
        <pc:picChg chg="mod">
          <ac:chgData name="Jennifer Lee" userId="94499cda-966b-44d7-bc7d-928f251e1f14" providerId="ADAL" clId="{AAE07964-4A3B-48CE-B0AE-581344D8B574}" dt="2025-11-17T03:40:47.836" v="547" actId="1035"/>
          <ac:picMkLst>
            <pc:docMk/>
            <pc:sldMk cId="3203172646" sldId="625"/>
            <ac:picMk id="18" creationId="{99D2834C-B3F2-ED04-1AFC-9D73319CF814}"/>
          </ac:picMkLst>
        </pc:picChg>
        <pc:picChg chg="mod">
          <ac:chgData name="Jennifer Lee" userId="94499cda-966b-44d7-bc7d-928f251e1f14" providerId="ADAL" clId="{AAE07964-4A3B-48CE-B0AE-581344D8B574}" dt="2025-11-17T03:40:47.836" v="547" actId="1035"/>
          <ac:picMkLst>
            <pc:docMk/>
            <pc:sldMk cId="3203172646" sldId="625"/>
            <ac:picMk id="20" creationId="{29E07A9F-1E09-12AA-0143-5AAE42DC534C}"/>
          </ac:picMkLst>
        </pc:picChg>
        <pc:picChg chg="mod">
          <ac:chgData name="Jennifer Lee" userId="94499cda-966b-44d7-bc7d-928f251e1f14" providerId="ADAL" clId="{AAE07964-4A3B-48CE-B0AE-581344D8B574}" dt="2025-11-17T03:40:47.836" v="547" actId="1035"/>
          <ac:picMkLst>
            <pc:docMk/>
            <pc:sldMk cId="3203172646" sldId="625"/>
            <ac:picMk id="22" creationId="{8721BEFE-3D2A-3657-9CE7-451763E60950}"/>
          </ac:picMkLst>
        </pc:picChg>
      </pc:sldChg>
    </pc:docChg>
  </pc:docChgLst>
  <pc:docChgLst>
    <pc:chgData name="Jennifer Lee" userId="S::uqjlee60@uq.edu.au::94499cda-966b-44d7-bc7d-928f251e1f14" providerId="AD" clId="Web-{FCEBD28D-5D27-4109-9A6F-EDD809F87E18}"/>
    <pc:docChg chg="modSld">
      <pc:chgData name="Jennifer Lee" userId="S::uqjlee60@uq.edu.au::94499cda-966b-44d7-bc7d-928f251e1f14" providerId="AD" clId="Web-{FCEBD28D-5D27-4109-9A6F-EDD809F87E18}" dt="2025-12-09T07:00:20.592" v="3"/>
      <pc:docMkLst>
        <pc:docMk/>
      </pc:docMkLst>
      <pc:sldChg chg="delSp delAnim">
        <pc:chgData name="Jennifer Lee" userId="S::uqjlee60@uq.edu.au::94499cda-966b-44d7-bc7d-928f251e1f14" providerId="AD" clId="Web-{FCEBD28D-5D27-4109-9A6F-EDD809F87E18}" dt="2025-12-09T07:00:20.592" v="3"/>
        <pc:sldMkLst>
          <pc:docMk/>
          <pc:sldMk cId="3388898262" sldId="528"/>
        </pc:sldMkLst>
      </pc:sldChg>
    </pc:docChg>
  </pc:docChgLst>
  <pc:docChgLst>
    <pc:chgData name="Sarah Wallace" userId="S::uqswall4@uq.edu.au::f2846f72-a4b9-435b-9026-7b4349c97af3" providerId="AD" clId="Web-{7910F332-44A2-DB56-854C-CEA39DAF543D}"/>
    <pc:docChg chg="modSld">
      <pc:chgData name="Sarah Wallace" userId="S::uqswall4@uq.edu.au::f2846f72-a4b9-435b-9026-7b4349c97af3" providerId="AD" clId="Web-{7910F332-44A2-DB56-854C-CEA39DAF543D}" dt="2025-11-19T03:51:57.847" v="32" actId="20577"/>
      <pc:docMkLst>
        <pc:docMk/>
      </pc:docMkLst>
      <pc:sldChg chg="modSp">
        <pc:chgData name="Sarah Wallace" userId="S::uqswall4@uq.edu.au::f2846f72-a4b9-435b-9026-7b4349c97af3" providerId="AD" clId="Web-{7910F332-44A2-DB56-854C-CEA39DAF543D}" dt="2025-11-19T03:51:57.847" v="32" actId="20577"/>
        <pc:sldMkLst>
          <pc:docMk/>
          <pc:sldMk cId="2975789610" sldId="613"/>
        </pc:sldMkLst>
        <pc:spChg chg="mod">
          <ac:chgData name="Sarah Wallace" userId="S::uqswall4@uq.edu.au::f2846f72-a4b9-435b-9026-7b4349c97af3" providerId="AD" clId="Web-{7910F332-44A2-DB56-854C-CEA39DAF543D}" dt="2025-11-19T03:51:57.847" v="32" actId="20577"/>
          <ac:spMkLst>
            <pc:docMk/>
            <pc:sldMk cId="2975789610" sldId="613"/>
            <ac:spMk id="9" creationId="{050643CF-5F50-1F7B-A00E-922124AFFAC8}"/>
          </ac:spMkLst>
        </pc:spChg>
        <pc:picChg chg="mod">
          <ac:chgData name="Sarah Wallace" userId="S::uqswall4@uq.edu.au::f2846f72-a4b9-435b-9026-7b4349c97af3" providerId="AD" clId="Web-{7910F332-44A2-DB56-854C-CEA39DAF543D}" dt="2025-11-19T03:51:50.112" v="31" actId="1076"/>
          <ac:picMkLst>
            <pc:docMk/>
            <pc:sldMk cId="2975789610" sldId="613"/>
            <ac:picMk id="6" creationId="{13022902-2520-B491-CE52-86047F918E77}"/>
          </ac:picMkLst>
        </pc:picChg>
      </pc:sldChg>
    </pc:docChg>
  </pc:docChgLst>
  <pc:docChgLst>
    <pc:chgData name="Ryan Deslandes" userId="9461c6a8-56cd-4de5-bb56-6941af3e6cf3" providerId="ADAL" clId="{6D6D5653-212B-4A1A-8215-1CEF937A1B1C}"/>
    <pc:docChg chg="undo custSel addSld delSld modSld sldOrd modSection">
      <pc:chgData name="Ryan Deslandes" userId="9461c6a8-56cd-4de5-bb56-6941af3e6cf3" providerId="ADAL" clId="{6D6D5653-212B-4A1A-8215-1CEF937A1B1C}" dt="2025-11-18T05:00:08.024" v="978" actId="20577"/>
      <pc:docMkLst>
        <pc:docMk/>
      </pc:docMkLst>
      <pc:sldChg chg="addSp modSp mod">
        <pc:chgData name="Ryan Deslandes" userId="9461c6a8-56cd-4de5-bb56-6941af3e6cf3" providerId="ADAL" clId="{6D6D5653-212B-4A1A-8215-1CEF937A1B1C}" dt="2025-11-18T05:00:08.024" v="978" actId="20577"/>
        <pc:sldMkLst>
          <pc:docMk/>
          <pc:sldMk cId="2207342334" sldId="521"/>
        </pc:sldMkLst>
        <pc:spChg chg="mod">
          <ac:chgData name="Ryan Deslandes" userId="9461c6a8-56cd-4de5-bb56-6941af3e6cf3" providerId="ADAL" clId="{6D6D5653-212B-4A1A-8215-1CEF937A1B1C}" dt="2025-11-18T04:59:53.324" v="947" actId="1076"/>
          <ac:spMkLst>
            <pc:docMk/>
            <pc:sldMk cId="2207342334" sldId="521"/>
            <ac:spMk id="2" creationId="{4727AB51-01A4-38F7-0973-9C959FC04565}"/>
          </ac:spMkLst>
        </pc:spChg>
        <pc:spChg chg="add mod">
          <ac:chgData name="Ryan Deslandes" userId="9461c6a8-56cd-4de5-bb56-6941af3e6cf3" providerId="ADAL" clId="{6D6D5653-212B-4A1A-8215-1CEF937A1B1C}" dt="2025-11-18T04:59:59.283" v="948" actId="1076"/>
          <ac:spMkLst>
            <pc:docMk/>
            <pc:sldMk cId="2207342334" sldId="521"/>
            <ac:spMk id="6" creationId="{971428D3-C4D6-F2EF-3D29-E953EFAE3D15}"/>
          </ac:spMkLst>
        </pc:spChg>
      </pc:sldChg>
      <pc:sldChg chg="modSp mod modNotesTx">
        <pc:chgData name="Ryan Deslandes" userId="9461c6a8-56cd-4de5-bb56-6941af3e6cf3" providerId="ADAL" clId="{6D6D5653-212B-4A1A-8215-1CEF937A1B1C}" dt="2025-11-18T04:59:00.256" v="902" actId="14100"/>
        <pc:sldMkLst>
          <pc:docMk/>
          <pc:sldMk cId="1604107019" sldId="605"/>
        </pc:sldMkLst>
        <pc:spChg chg="mod">
          <ac:chgData name="Ryan Deslandes" userId="9461c6a8-56cd-4de5-bb56-6941af3e6cf3" providerId="ADAL" clId="{6D6D5653-212B-4A1A-8215-1CEF937A1B1C}" dt="2025-11-18T04:59:00.256" v="902" actId="14100"/>
          <ac:spMkLst>
            <pc:docMk/>
            <pc:sldMk cId="1604107019" sldId="605"/>
            <ac:spMk id="2" creationId="{60763A5A-5176-996F-B09B-5AA80B151FFD}"/>
          </ac:spMkLst>
        </pc:spChg>
      </pc:sldChg>
      <pc:sldChg chg="modSp mod">
        <pc:chgData name="Ryan Deslandes" userId="9461c6a8-56cd-4de5-bb56-6941af3e6cf3" providerId="ADAL" clId="{6D6D5653-212B-4A1A-8215-1CEF937A1B1C}" dt="2025-11-18T04:55:17.546" v="896" actId="20577"/>
        <pc:sldMkLst>
          <pc:docMk/>
          <pc:sldMk cId="1672107446" sldId="606"/>
        </pc:sldMkLst>
        <pc:spChg chg="mod">
          <ac:chgData name="Ryan Deslandes" userId="9461c6a8-56cd-4de5-bb56-6941af3e6cf3" providerId="ADAL" clId="{6D6D5653-212B-4A1A-8215-1CEF937A1B1C}" dt="2025-11-18T04:55:07.741" v="880" actId="20577"/>
          <ac:spMkLst>
            <pc:docMk/>
            <pc:sldMk cId="1672107446" sldId="606"/>
            <ac:spMk id="8" creationId="{5AF032D5-2338-B266-628E-313645ED6028}"/>
          </ac:spMkLst>
        </pc:spChg>
        <pc:spChg chg="mod">
          <ac:chgData name="Ryan Deslandes" userId="9461c6a8-56cd-4de5-bb56-6941af3e6cf3" providerId="ADAL" clId="{6D6D5653-212B-4A1A-8215-1CEF937A1B1C}" dt="2025-11-18T04:54:54.161" v="864" actId="20577"/>
          <ac:spMkLst>
            <pc:docMk/>
            <pc:sldMk cId="1672107446" sldId="606"/>
            <ac:spMk id="9" creationId="{CAB47458-ECB2-582D-9A82-75AED8B7D941}"/>
          </ac:spMkLst>
        </pc:spChg>
        <pc:spChg chg="mod">
          <ac:chgData name="Ryan Deslandes" userId="9461c6a8-56cd-4de5-bb56-6941af3e6cf3" providerId="ADAL" clId="{6D6D5653-212B-4A1A-8215-1CEF937A1B1C}" dt="2025-11-18T04:55:17.546" v="896" actId="20577"/>
          <ac:spMkLst>
            <pc:docMk/>
            <pc:sldMk cId="1672107446" sldId="606"/>
            <ac:spMk id="10" creationId="{689C8587-733A-9CF5-4D96-B0DE637E3644}"/>
          </ac:spMkLst>
        </pc:spChg>
      </pc:sldChg>
      <pc:sldChg chg="addSp delSp modSp mod">
        <pc:chgData name="Ryan Deslandes" userId="9461c6a8-56cd-4de5-bb56-6941af3e6cf3" providerId="ADAL" clId="{6D6D5653-212B-4A1A-8215-1CEF937A1B1C}" dt="2025-11-18T00:25:09.309" v="790" actId="313"/>
        <pc:sldMkLst>
          <pc:docMk/>
          <pc:sldMk cId="4018109218" sldId="608"/>
        </pc:sldMkLst>
        <pc:spChg chg="mod">
          <ac:chgData name="Ryan Deslandes" userId="9461c6a8-56cd-4de5-bb56-6941af3e6cf3" providerId="ADAL" clId="{6D6D5653-212B-4A1A-8215-1CEF937A1B1C}" dt="2025-11-18T00:25:09.309" v="790" actId="313"/>
          <ac:spMkLst>
            <pc:docMk/>
            <pc:sldMk cId="4018109218" sldId="608"/>
            <ac:spMk id="10" creationId="{A6AFBCF0-F9AE-4F55-8735-D0C7D316C3CB}"/>
          </ac:spMkLst>
        </pc:spChg>
        <pc:spChg chg="mod">
          <ac:chgData name="Ryan Deslandes" userId="9461c6a8-56cd-4de5-bb56-6941af3e6cf3" providerId="ADAL" clId="{6D6D5653-212B-4A1A-8215-1CEF937A1B1C}" dt="2025-11-17T06:57:10.868" v="506" actId="1076"/>
          <ac:spMkLst>
            <pc:docMk/>
            <pc:sldMk cId="4018109218" sldId="608"/>
            <ac:spMk id="13" creationId="{FDF9FF44-0E60-C2FF-5D51-2CDD4B392D06}"/>
          </ac:spMkLst>
        </pc:spChg>
        <pc:spChg chg="add mod">
          <ac:chgData name="Ryan Deslandes" userId="9461c6a8-56cd-4de5-bb56-6941af3e6cf3" providerId="ADAL" clId="{6D6D5653-212B-4A1A-8215-1CEF937A1B1C}" dt="2025-11-17T05:03:40.320" v="220" actId="14100"/>
          <ac:spMkLst>
            <pc:docMk/>
            <pc:sldMk cId="4018109218" sldId="608"/>
            <ac:spMk id="16" creationId="{DB1C8F5D-E2E8-DF4A-EEED-923782FE14FC}"/>
          </ac:spMkLst>
        </pc:spChg>
        <pc:spChg chg="add mod">
          <ac:chgData name="Ryan Deslandes" userId="9461c6a8-56cd-4de5-bb56-6941af3e6cf3" providerId="ADAL" clId="{6D6D5653-212B-4A1A-8215-1CEF937A1B1C}" dt="2025-11-17T05:03:32.926" v="219" actId="14100"/>
          <ac:spMkLst>
            <pc:docMk/>
            <pc:sldMk cId="4018109218" sldId="608"/>
            <ac:spMk id="17" creationId="{429E9C90-4716-455A-EDC7-68664F52A8B7}"/>
          </ac:spMkLst>
        </pc:spChg>
        <pc:spChg chg="add mod">
          <ac:chgData name="Ryan Deslandes" userId="9461c6a8-56cd-4de5-bb56-6941af3e6cf3" providerId="ADAL" clId="{6D6D5653-212B-4A1A-8215-1CEF937A1B1C}" dt="2025-11-17T22:35:56.128" v="599" actId="1076"/>
          <ac:spMkLst>
            <pc:docMk/>
            <pc:sldMk cId="4018109218" sldId="608"/>
            <ac:spMk id="19" creationId="{0FE710DE-110F-8027-0FB8-62C4657B19DC}"/>
          </ac:spMkLst>
        </pc:spChg>
        <pc:spChg chg="add mod">
          <ac:chgData name="Ryan Deslandes" userId="9461c6a8-56cd-4de5-bb56-6941af3e6cf3" providerId="ADAL" clId="{6D6D5653-212B-4A1A-8215-1CEF937A1B1C}" dt="2025-11-17T22:35:16.272" v="597" actId="1076"/>
          <ac:spMkLst>
            <pc:docMk/>
            <pc:sldMk cId="4018109218" sldId="608"/>
            <ac:spMk id="20" creationId="{0EBA943D-6879-49B4-4B26-BEBAD8196202}"/>
          </ac:spMkLst>
        </pc:spChg>
        <pc:picChg chg="add mod">
          <ac:chgData name="Ryan Deslandes" userId="9461c6a8-56cd-4de5-bb56-6941af3e6cf3" providerId="ADAL" clId="{6D6D5653-212B-4A1A-8215-1CEF937A1B1C}" dt="2025-11-17T05:01:53.708" v="213" actId="1076"/>
          <ac:picMkLst>
            <pc:docMk/>
            <pc:sldMk cId="4018109218" sldId="608"/>
            <ac:picMk id="12" creationId="{F1BA97CA-B657-7B73-0358-8CE382554F97}"/>
          </ac:picMkLst>
        </pc:picChg>
        <pc:picChg chg="add mod">
          <ac:chgData name="Ryan Deslandes" userId="9461c6a8-56cd-4de5-bb56-6941af3e6cf3" providerId="ADAL" clId="{6D6D5653-212B-4A1A-8215-1CEF937A1B1C}" dt="2025-11-17T05:01:53.708" v="213" actId="1076"/>
          <ac:picMkLst>
            <pc:docMk/>
            <pc:sldMk cId="4018109218" sldId="608"/>
            <ac:picMk id="15" creationId="{3E53275F-5F06-99B6-3B6A-A8864F457B21}"/>
          </ac:picMkLst>
        </pc:picChg>
      </pc:sldChg>
      <pc:sldChg chg="addSp delSp modSp mod">
        <pc:chgData name="Ryan Deslandes" userId="9461c6a8-56cd-4de5-bb56-6941af3e6cf3" providerId="ADAL" clId="{6D6D5653-212B-4A1A-8215-1CEF937A1B1C}" dt="2025-11-17T06:16:47.839" v="324" actId="14100"/>
        <pc:sldMkLst>
          <pc:docMk/>
          <pc:sldMk cId="551592807" sldId="616"/>
        </pc:sldMkLst>
        <pc:spChg chg="mod">
          <ac:chgData name="Ryan Deslandes" userId="9461c6a8-56cd-4de5-bb56-6941af3e6cf3" providerId="ADAL" clId="{6D6D5653-212B-4A1A-8215-1CEF937A1B1C}" dt="2025-11-17T06:16:45.569" v="323" actId="14100"/>
          <ac:spMkLst>
            <pc:docMk/>
            <pc:sldMk cId="551592807" sldId="616"/>
            <ac:spMk id="10" creationId="{8D04E073-19B7-2319-87CE-443C73321CF2}"/>
          </ac:spMkLst>
        </pc:spChg>
        <pc:spChg chg="mod">
          <ac:chgData name="Ryan Deslandes" userId="9461c6a8-56cd-4de5-bb56-6941af3e6cf3" providerId="ADAL" clId="{6D6D5653-212B-4A1A-8215-1CEF937A1B1C}" dt="2025-11-17T06:16:47.839" v="324" actId="14100"/>
          <ac:spMkLst>
            <pc:docMk/>
            <pc:sldMk cId="551592807" sldId="616"/>
            <ac:spMk id="11" creationId="{EAB4D3C7-0B0B-C665-CD42-B7F79A498C47}"/>
          </ac:spMkLst>
        </pc:spChg>
      </pc:sldChg>
      <pc:sldChg chg="addSp delSp modSp mod modNotesTx">
        <pc:chgData name="Ryan Deslandes" userId="9461c6a8-56cd-4de5-bb56-6941af3e6cf3" providerId="ADAL" clId="{6D6D5653-212B-4A1A-8215-1CEF937A1B1C}" dt="2025-11-18T01:03:15.170" v="827" actId="1076"/>
        <pc:sldMkLst>
          <pc:docMk/>
          <pc:sldMk cId="3122664633" sldId="617"/>
        </pc:sldMkLst>
        <pc:spChg chg="mod">
          <ac:chgData name="Ryan Deslandes" userId="9461c6a8-56cd-4de5-bb56-6941af3e6cf3" providerId="ADAL" clId="{6D6D5653-212B-4A1A-8215-1CEF937A1B1C}" dt="2025-11-18T00:18:22.427" v="671" actId="1076"/>
          <ac:spMkLst>
            <pc:docMk/>
            <pc:sldMk cId="3122664633" sldId="617"/>
            <ac:spMk id="3" creationId="{49768389-536A-25D7-6885-EFB4ACF84354}"/>
          </ac:spMkLst>
        </pc:spChg>
        <pc:spChg chg="mod ord">
          <ac:chgData name="Ryan Deslandes" userId="9461c6a8-56cd-4de5-bb56-6941af3e6cf3" providerId="ADAL" clId="{6D6D5653-212B-4A1A-8215-1CEF937A1B1C}" dt="2025-11-18T01:03:04.351" v="824" actId="1076"/>
          <ac:spMkLst>
            <pc:docMk/>
            <pc:sldMk cId="3122664633" sldId="617"/>
            <ac:spMk id="10" creationId="{9EBDECB0-3EF2-549D-A561-15FB818A744D}"/>
          </ac:spMkLst>
        </pc:spChg>
        <pc:spChg chg="add mod">
          <ac:chgData name="Ryan Deslandes" userId="9461c6a8-56cd-4de5-bb56-6941af3e6cf3" providerId="ADAL" clId="{6D6D5653-212B-4A1A-8215-1CEF937A1B1C}" dt="2025-11-18T01:03:01.237" v="823" actId="1076"/>
          <ac:spMkLst>
            <pc:docMk/>
            <pc:sldMk cId="3122664633" sldId="617"/>
            <ac:spMk id="23" creationId="{B08F5472-8A80-7149-13AA-7B42263BE655}"/>
          </ac:spMkLst>
        </pc:spChg>
        <pc:spChg chg="add mod">
          <ac:chgData name="Ryan Deslandes" userId="9461c6a8-56cd-4de5-bb56-6941af3e6cf3" providerId="ADAL" clId="{6D6D5653-212B-4A1A-8215-1CEF937A1B1C}" dt="2025-11-18T00:18:46.786" v="712" actId="1035"/>
          <ac:spMkLst>
            <pc:docMk/>
            <pc:sldMk cId="3122664633" sldId="617"/>
            <ac:spMk id="25" creationId="{4A5FE9D2-8511-F69B-E189-A6FCC9BF08FA}"/>
          </ac:spMkLst>
        </pc:spChg>
        <pc:spChg chg="add mod">
          <ac:chgData name="Ryan Deslandes" userId="9461c6a8-56cd-4de5-bb56-6941af3e6cf3" providerId="ADAL" clId="{6D6D5653-212B-4A1A-8215-1CEF937A1B1C}" dt="2025-11-18T00:15:53.211" v="658" actId="368"/>
          <ac:spMkLst>
            <pc:docMk/>
            <pc:sldMk cId="3122664633" sldId="617"/>
            <ac:spMk id="26" creationId="{429C9185-5D5B-70E4-85B9-233E2EE88137}"/>
          </ac:spMkLst>
        </pc:spChg>
        <pc:spChg chg="add mod">
          <ac:chgData name="Ryan Deslandes" userId="9461c6a8-56cd-4de5-bb56-6941af3e6cf3" providerId="ADAL" clId="{6D6D5653-212B-4A1A-8215-1CEF937A1B1C}" dt="2025-11-18T00:15:23.091" v="641" actId="1076"/>
          <ac:spMkLst>
            <pc:docMk/>
            <pc:sldMk cId="3122664633" sldId="617"/>
            <ac:spMk id="27" creationId="{4A4E26A7-636C-A5F5-A4CB-7F91DFBA398B}"/>
          </ac:spMkLst>
        </pc:spChg>
        <pc:spChg chg="add mod">
          <ac:chgData name="Ryan Deslandes" userId="9461c6a8-56cd-4de5-bb56-6941af3e6cf3" providerId="ADAL" clId="{6D6D5653-212B-4A1A-8215-1CEF937A1B1C}" dt="2025-11-18T00:15:32.227" v="643" actId="1076"/>
          <ac:spMkLst>
            <pc:docMk/>
            <pc:sldMk cId="3122664633" sldId="617"/>
            <ac:spMk id="28" creationId="{1B0F992A-27EB-23B8-7FE3-42594A31DE9B}"/>
          </ac:spMkLst>
        </pc:spChg>
        <pc:spChg chg="add mod">
          <ac:chgData name="Ryan Deslandes" userId="9461c6a8-56cd-4de5-bb56-6941af3e6cf3" providerId="ADAL" clId="{6D6D5653-212B-4A1A-8215-1CEF937A1B1C}" dt="2025-11-18T01:03:15.170" v="827" actId="1076"/>
          <ac:spMkLst>
            <pc:docMk/>
            <pc:sldMk cId="3122664633" sldId="617"/>
            <ac:spMk id="31" creationId="{A91BC13C-4C22-017F-960E-D8B19B4FF0E6}"/>
          </ac:spMkLst>
        </pc:spChg>
        <pc:spChg chg="add mod">
          <ac:chgData name="Ryan Deslandes" userId="9461c6a8-56cd-4de5-bb56-6941af3e6cf3" providerId="ADAL" clId="{6D6D5653-212B-4A1A-8215-1CEF937A1B1C}" dt="2025-11-18T01:03:12.405" v="826" actId="1076"/>
          <ac:spMkLst>
            <pc:docMk/>
            <pc:sldMk cId="3122664633" sldId="617"/>
            <ac:spMk id="32" creationId="{CF6EE73F-E472-6681-D529-580F7A7B3B93}"/>
          </ac:spMkLst>
        </pc:spChg>
        <pc:picChg chg="add del mod">
          <ac:chgData name="Ryan Deslandes" userId="9461c6a8-56cd-4de5-bb56-6941af3e6cf3" providerId="ADAL" clId="{6D6D5653-212B-4A1A-8215-1CEF937A1B1C}" dt="2025-11-18T01:02:55.737" v="822" actId="1076"/>
          <ac:picMkLst>
            <pc:docMk/>
            <pc:sldMk cId="3122664633" sldId="617"/>
            <ac:picMk id="14" creationId="{09AA3120-2086-4A4D-5448-B641063DFC45}"/>
          </ac:picMkLst>
        </pc:picChg>
        <pc:picChg chg="add mod">
          <ac:chgData name="Ryan Deslandes" userId="9461c6a8-56cd-4de5-bb56-6941af3e6cf3" providerId="ADAL" clId="{6D6D5653-212B-4A1A-8215-1CEF937A1B1C}" dt="2025-11-18T00:18:37.785" v="673" actId="1076"/>
          <ac:picMkLst>
            <pc:docMk/>
            <pc:sldMk cId="3122664633" sldId="617"/>
            <ac:picMk id="22" creationId="{770523B8-B1A9-34D6-0A2B-73D9A2602518}"/>
          </ac:picMkLst>
        </pc:picChg>
      </pc:sldChg>
      <pc:sldChg chg="addSp delSp modSp mod modNotesTx">
        <pc:chgData name="Ryan Deslandes" userId="9461c6a8-56cd-4de5-bb56-6941af3e6cf3" providerId="ADAL" clId="{6D6D5653-212B-4A1A-8215-1CEF937A1B1C}" dt="2025-11-17T06:55:34.979" v="496" actId="1076"/>
        <pc:sldMkLst>
          <pc:docMk/>
          <pc:sldMk cId="2970336204" sldId="619"/>
        </pc:sldMkLst>
        <pc:spChg chg="add mod">
          <ac:chgData name="Ryan Deslandes" userId="9461c6a8-56cd-4de5-bb56-6941af3e6cf3" providerId="ADAL" clId="{6D6D5653-212B-4A1A-8215-1CEF937A1B1C}" dt="2025-11-17T04:33:46.580" v="93" actId="207"/>
          <ac:spMkLst>
            <pc:docMk/>
            <pc:sldMk cId="2970336204" sldId="619"/>
            <ac:spMk id="11" creationId="{B1E42BFA-A348-2F50-88DC-66736D696519}"/>
          </ac:spMkLst>
        </pc:spChg>
        <pc:spChg chg="mod">
          <ac:chgData name="Ryan Deslandes" userId="9461c6a8-56cd-4de5-bb56-6941af3e6cf3" providerId="ADAL" clId="{6D6D5653-212B-4A1A-8215-1CEF937A1B1C}" dt="2025-11-17T06:55:20.059" v="495" actId="13822"/>
          <ac:spMkLst>
            <pc:docMk/>
            <pc:sldMk cId="2970336204" sldId="619"/>
            <ac:spMk id="12" creationId="{C9B73C3E-7E58-2B18-6BE7-DFA2094D750E}"/>
          </ac:spMkLst>
        </pc:spChg>
        <pc:spChg chg="add mod">
          <ac:chgData name="Ryan Deslandes" userId="9461c6a8-56cd-4de5-bb56-6941af3e6cf3" providerId="ADAL" clId="{6D6D5653-212B-4A1A-8215-1CEF937A1B1C}" dt="2025-11-17T04:34:05.034" v="94" actId="1076"/>
          <ac:spMkLst>
            <pc:docMk/>
            <pc:sldMk cId="2970336204" sldId="619"/>
            <ac:spMk id="13" creationId="{0D1F67FB-25E9-75D9-7CDA-9F2FD995ED09}"/>
          </ac:spMkLst>
        </pc:spChg>
        <pc:spChg chg="add mod">
          <ac:chgData name="Ryan Deslandes" userId="9461c6a8-56cd-4de5-bb56-6941af3e6cf3" providerId="ADAL" clId="{6D6D5653-212B-4A1A-8215-1CEF937A1B1C}" dt="2025-11-17T06:55:34.979" v="496" actId="1076"/>
          <ac:spMkLst>
            <pc:docMk/>
            <pc:sldMk cId="2970336204" sldId="619"/>
            <ac:spMk id="14" creationId="{A5FACDB3-77B9-6FC2-387D-C7C75213E88B}"/>
          </ac:spMkLst>
        </pc:spChg>
        <pc:picChg chg="add mod">
          <ac:chgData name="Ryan Deslandes" userId="9461c6a8-56cd-4de5-bb56-6941af3e6cf3" providerId="ADAL" clId="{6D6D5653-212B-4A1A-8215-1CEF937A1B1C}" dt="2025-11-17T04:33:05.235" v="72" actId="14100"/>
          <ac:picMkLst>
            <pc:docMk/>
            <pc:sldMk cId="2970336204" sldId="619"/>
            <ac:picMk id="6" creationId="{E66AAF0A-5121-5468-ADF1-0251AF47683B}"/>
          </ac:picMkLst>
        </pc:picChg>
        <pc:picChg chg="add mod">
          <ac:chgData name="Ryan Deslandes" userId="9461c6a8-56cd-4de5-bb56-6941af3e6cf3" providerId="ADAL" clId="{6D6D5653-212B-4A1A-8215-1CEF937A1B1C}" dt="2025-11-17T04:33:07.473" v="73" actId="1076"/>
          <ac:picMkLst>
            <pc:docMk/>
            <pc:sldMk cId="2970336204" sldId="619"/>
            <ac:picMk id="8" creationId="{AF5CFC9E-5B62-CA09-DF71-DD4E01F59A41}"/>
          </ac:picMkLst>
        </pc:picChg>
      </pc:sldChg>
      <pc:sldChg chg="addSp delSp modSp new mod">
        <pc:chgData name="Ryan Deslandes" userId="9461c6a8-56cd-4de5-bb56-6941af3e6cf3" providerId="ADAL" clId="{6D6D5653-212B-4A1A-8215-1CEF937A1B1C}" dt="2025-11-17T05:05:29.772" v="234" actId="1076"/>
        <pc:sldMkLst>
          <pc:docMk/>
          <pc:sldMk cId="1024441474" sldId="626"/>
        </pc:sldMkLst>
        <pc:spChg chg="add mod">
          <ac:chgData name="Ryan Deslandes" userId="9461c6a8-56cd-4de5-bb56-6941af3e6cf3" providerId="ADAL" clId="{6D6D5653-212B-4A1A-8215-1CEF937A1B1C}" dt="2025-11-17T04:31:52.251" v="64" actId="1076"/>
          <ac:spMkLst>
            <pc:docMk/>
            <pc:sldMk cId="1024441474" sldId="626"/>
            <ac:spMk id="6" creationId="{DFD6079B-E7A4-EACF-2807-6CEA0086FB73}"/>
          </ac:spMkLst>
        </pc:spChg>
        <pc:spChg chg="add mod">
          <ac:chgData name="Ryan Deslandes" userId="9461c6a8-56cd-4de5-bb56-6941af3e6cf3" providerId="ADAL" clId="{6D6D5653-212B-4A1A-8215-1CEF937A1B1C}" dt="2025-11-17T04:41:36.693" v="206" actId="1076"/>
          <ac:spMkLst>
            <pc:docMk/>
            <pc:sldMk cId="1024441474" sldId="626"/>
            <ac:spMk id="9" creationId="{607DE702-5026-D726-217F-FEE69E7AE929}"/>
          </ac:spMkLst>
        </pc:spChg>
        <pc:spChg chg="add mod">
          <ac:chgData name="Ryan Deslandes" userId="9461c6a8-56cd-4de5-bb56-6941af3e6cf3" providerId="ADAL" clId="{6D6D5653-212B-4A1A-8215-1CEF937A1B1C}" dt="2025-11-17T05:05:29.772" v="234" actId="1076"/>
          <ac:spMkLst>
            <pc:docMk/>
            <pc:sldMk cId="1024441474" sldId="626"/>
            <ac:spMk id="10" creationId="{FF728617-1E93-E204-1B8E-F6C40A258E2F}"/>
          </ac:spMkLst>
        </pc:spChg>
        <pc:picChg chg="add mod">
          <ac:chgData name="Ryan Deslandes" userId="9461c6a8-56cd-4de5-bb56-6941af3e6cf3" providerId="ADAL" clId="{6D6D5653-212B-4A1A-8215-1CEF937A1B1C}" dt="2025-11-17T04:31:08.534" v="54" actId="1076"/>
          <ac:picMkLst>
            <pc:docMk/>
            <pc:sldMk cId="1024441474" sldId="626"/>
            <ac:picMk id="8" creationId="{73428B4E-19AF-9A73-722B-0CF93ADE3C83}"/>
          </ac:picMkLst>
        </pc:picChg>
      </pc:sldChg>
      <pc:sldChg chg="addSp delSp modSp add mod ord">
        <pc:chgData name="Ryan Deslandes" userId="9461c6a8-56cd-4de5-bb56-6941af3e6cf3" providerId="ADAL" clId="{6D6D5653-212B-4A1A-8215-1CEF937A1B1C}" dt="2025-11-17T05:02:58.342" v="217" actId="14100"/>
        <pc:sldMkLst>
          <pc:docMk/>
          <pc:sldMk cId="3372503480" sldId="627"/>
        </pc:sldMkLst>
        <pc:spChg chg="add mod">
          <ac:chgData name="Ryan Deslandes" userId="9461c6a8-56cd-4de5-bb56-6941af3e6cf3" providerId="ADAL" clId="{6D6D5653-212B-4A1A-8215-1CEF937A1B1C}" dt="2025-11-17T04:41:11.027" v="203" actId="1076"/>
          <ac:spMkLst>
            <pc:docMk/>
            <pc:sldMk cId="3372503480" sldId="627"/>
            <ac:spMk id="7" creationId="{B7D94901-0B80-CD39-CFF1-497635A32D3F}"/>
          </ac:spMkLst>
        </pc:spChg>
        <pc:spChg chg="add mod">
          <ac:chgData name="Ryan Deslandes" userId="9461c6a8-56cd-4de5-bb56-6941af3e6cf3" providerId="ADAL" clId="{6D6D5653-212B-4A1A-8215-1CEF937A1B1C}" dt="2025-11-17T05:02:58.342" v="217" actId="14100"/>
          <ac:spMkLst>
            <pc:docMk/>
            <pc:sldMk cId="3372503480" sldId="627"/>
            <ac:spMk id="10" creationId="{37184142-0863-D64D-1FA1-B1A188CB9E27}"/>
          </ac:spMkLst>
        </pc:spChg>
        <pc:picChg chg="add mod">
          <ac:chgData name="Ryan Deslandes" userId="9461c6a8-56cd-4de5-bb56-6941af3e6cf3" providerId="ADAL" clId="{6D6D5653-212B-4A1A-8215-1CEF937A1B1C}" dt="2025-11-17T04:31:31.568" v="62" actId="14100"/>
          <ac:picMkLst>
            <pc:docMk/>
            <pc:sldMk cId="3372503480" sldId="627"/>
            <ac:picMk id="6" creationId="{EBBAD041-59ED-42B0-4AD9-7DB23548E14A}"/>
          </ac:picMkLst>
        </pc:picChg>
      </pc:sldChg>
    </pc:docChg>
  </pc:docChgLst>
  <pc:docChgLst>
    <pc:chgData name="Jennifer Lee" userId="S::uqjlee60@uq.edu.au::94499cda-966b-44d7-bc7d-928f251e1f14" providerId="AD" clId="Web-{E3999E64-01F9-4381-AEB0-BD988BA91FFD}"/>
    <pc:docChg chg="modSld">
      <pc:chgData name="Jennifer Lee" userId="S::uqjlee60@uq.edu.au::94499cda-966b-44d7-bc7d-928f251e1f14" providerId="AD" clId="Web-{E3999E64-01F9-4381-AEB0-BD988BA91FFD}" dt="2025-12-16T04:23:19.523" v="0"/>
      <pc:docMkLst>
        <pc:docMk/>
      </pc:docMkLst>
      <pc:sldChg chg="addSp">
        <pc:chgData name="Jennifer Lee" userId="S::uqjlee60@uq.edu.au::94499cda-966b-44d7-bc7d-928f251e1f14" providerId="AD" clId="Web-{E3999E64-01F9-4381-AEB0-BD988BA91FFD}" dt="2025-12-16T04:23:19.523" v="0"/>
        <pc:sldMkLst>
          <pc:docMk/>
          <pc:sldMk cId="1615391548" sldId="556"/>
        </pc:sldMkLst>
        <pc:grpChg chg="add">
          <ac:chgData name="Jennifer Lee" userId="S::uqjlee60@uq.edu.au::94499cda-966b-44d7-bc7d-928f251e1f14" providerId="AD" clId="Web-{E3999E64-01F9-4381-AEB0-BD988BA91FFD}" dt="2025-12-16T04:23:19.523" v="0"/>
          <ac:grpSpMkLst>
            <pc:docMk/>
            <pc:sldMk cId="1615391548" sldId="556"/>
            <ac:grpSpMk id="6" creationId="{3B5ED5F3-60A0-71EC-8FE7-D959320E57A8}"/>
          </ac:grpSpMkLst>
        </pc:grpChg>
      </pc:sldChg>
    </pc:docChg>
  </pc:docChgLst>
  <pc:docChgLst>
    <pc:chgData name="Jennifer Lee" userId="94499cda-966b-44d7-bc7d-928f251e1f14" providerId="ADAL" clId="{49E7C64E-5EAD-4CC8-82BC-8F6C9D73DE80}"/>
    <pc:docChg chg="delSld modSld sldOrd modSection">
      <pc:chgData name="Jennifer Lee" userId="94499cda-966b-44d7-bc7d-928f251e1f14" providerId="ADAL" clId="{49E7C64E-5EAD-4CC8-82BC-8F6C9D73DE80}" dt="2025-11-19T23:23:53.095" v="124" actId="6549"/>
      <pc:docMkLst>
        <pc:docMk/>
      </pc:docMkLst>
      <pc:sldChg chg="ord">
        <pc:chgData name="Jennifer Lee" userId="94499cda-966b-44d7-bc7d-928f251e1f14" providerId="ADAL" clId="{49E7C64E-5EAD-4CC8-82BC-8F6C9D73DE80}" dt="2025-11-19T23:03:47.828" v="1"/>
        <pc:sldMkLst>
          <pc:docMk/>
          <pc:sldMk cId="1782811089" sldId="541"/>
        </pc:sldMkLst>
      </pc:sldChg>
      <pc:sldChg chg="modSp mod">
        <pc:chgData name="Jennifer Lee" userId="94499cda-966b-44d7-bc7d-928f251e1f14" providerId="ADAL" clId="{49E7C64E-5EAD-4CC8-82BC-8F6C9D73DE80}" dt="2025-11-19T23:15:20.502" v="4" actId="1076"/>
        <pc:sldMkLst>
          <pc:docMk/>
          <pc:sldMk cId="1615391548" sldId="556"/>
        </pc:sldMkLst>
        <pc:picChg chg="mod">
          <ac:chgData name="Jennifer Lee" userId="94499cda-966b-44d7-bc7d-928f251e1f14" providerId="ADAL" clId="{49E7C64E-5EAD-4CC8-82BC-8F6C9D73DE80}" dt="2025-11-19T23:15:20.502" v="4" actId="1076"/>
          <ac:picMkLst>
            <pc:docMk/>
            <pc:sldMk cId="1615391548" sldId="556"/>
            <ac:picMk id="10" creationId="{AF38137D-50FD-EEB9-2296-4E4D8B31198E}"/>
          </ac:picMkLst>
        </pc:picChg>
      </pc:sldChg>
      <pc:sldChg chg="modSp mod">
        <pc:chgData name="Jennifer Lee" userId="94499cda-966b-44d7-bc7d-928f251e1f14" providerId="ADAL" clId="{49E7C64E-5EAD-4CC8-82BC-8F6C9D73DE80}" dt="2025-11-19T23:23:53.095" v="124" actId="6549"/>
        <pc:sldMkLst>
          <pc:docMk/>
          <pc:sldMk cId="3998885030" sldId="607"/>
        </pc:sldMkLst>
        <pc:spChg chg="mod">
          <ac:chgData name="Jennifer Lee" userId="94499cda-966b-44d7-bc7d-928f251e1f14" providerId="ADAL" clId="{49E7C64E-5EAD-4CC8-82BC-8F6C9D73DE80}" dt="2025-11-19T23:23:53.095" v="124" actId="6549"/>
          <ac:spMkLst>
            <pc:docMk/>
            <pc:sldMk cId="3998885030" sldId="607"/>
            <ac:spMk id="5" creationId="{B98A0CCA-81FD-9420-F7DE-6D62142EDA83}"/>
          </ac:spMkLst>
        </pc:spChg>
      </pc:sldChg>
      <pc:sldChg chg="addSp modSp">
        <pc:chgData name="Jennifer Lee" userId="94499cda-966b-44d7-bc7d-928f251e1f14" providerId="ADAL" clId="{49E7C64E-5EAD-4CC8-82BC-8F6C9D73DE80}" dt="2025-11-19T23:04:01.099" v="2"/>
        <pc:sldMkLst>
          <pc:docMk/>
          <pc:sldMk cId="2387844960" sldId="610"/>
        </pc:sldMkLst>
        <pc:picChg chg="add mod">
          <ac:chgData name="Jennifer Lee" userId="94499cda-966b-44d7-bc7d-928f251e1f14" providerId="ADAL" clId="{49E7C64E-5EAD-4CC8-82BC-8F6C9D73DE80}" dt="2025-11-19T23:04:01.099" v="2"/>
          <ac:picMkLst>
            <pc:docMk/>
            <pc:sldMk cId="2387844960" sldId="610"/>
            <ac:picMk id="4" creationId="{7BB54F99-4CEF-CA89-966A-A8C58E8F2AAB}"/>
          </ac:picMkLst>
        </pc:picChg>
      </pc:sldChg>
      <pc:sldChg chg="ord">
        <pc:chgData name="Jennifer Lee" userId="94499cda-966b-44d7-bc7d-928f251e1f14" providerId="ADAL" clId="{49E7C64E-5EAD-4CC8-82BC-8F6C9D73DE80}" dt="2025-11-19T23:03:47.828" v="1"/>
        <pc:sldMkLst>
          <pc:docMk/>
          <pc:sldMk cId="344953714" sldId="621"/>
        </pc:sldMkLst>
      </pc:sldChg>
      <pc:sldChg chg="ord">
        <pc:chgData name="Jennifer Lee" userId="94499cda-966b-44d7-bc7d-928f251e1f14" providerId="ADAL" clId="{49E7C64E-5EAD-4CC8-82BC-8F6C9D73DE80}" dt="2025-11-19T23:03:47.828" v="1"/>
        <pc:sldMkLst>
          <pc:docMk/>
          <pc:sldMk cId="1189159665" sldId="622"/>
        </pc:sldMkLst>
      </pc:sldChg>
      <pc:sldChg chg="ord">
        <pc:chgData name="Jennifer Lee" userId="94499cda-966b-44d7-bc7d-928f251e1f14" providerId="ADAL" clId="{49E7C64E-5EAD-4CC8-82BC-8F6C9D73DE80}" dt="2025-11-19T23:03:47.828" v="1"/>
        <pc:sldMkLst>
          <pc:docMk/>
          <pc:sldMk cId="3247547642" sldId="623"/>
        </pc:sldMkLst>
      </pc:sldChg>
      <pc:sldMasterChg chg="delSldLayout">
        <pc:chgData name="Jennifer Lee" userId="94499cda-966b-44d7-bc7d-928f251e1f14" providerId="ADAL" clId="{49E7C64E-5EAD-4CC8-82BC-8F6C9D73DE80}" dt="2025-11-19T23:04:10.573" v="3" actId="47"/>
        <pc:sldMasterMkLst>
          <pc:docMk/>
          <pc:sldMasterMk cId="699470925" sldId="2147483823"/>
        </pc:sldMasterMkLst>
      </pc:sldMasterChg>
    </pc:docChg>
  </pc:docChgLst>
  <pc:docChgLst>
    <pc:chgData name="Jennifer Lee" userId="S::uqjlee60@uq.edu.au::94499cda-966b-44d7-bc7d-928f251e1f14" providerId="AD" clId="Web-{27DDDAEA-766F-420E-BA99-8233B0EB3FE5}"/>
    <pc:docChg chg="modSld">
      <pc:chgData name="Jennifer Lee" userId="S::uqjlee60@uq.edu.au::94499cda-966b-44d7-bc7d-928f251e1f14" providerId="AD" clId="Web-{27DDDAEA-766F-420E-BA99-8233B0EB3FE5}" dt="2025-12-15T23:09:48.537" v="0" actId="1076"/>
      <pc:docMkLst>
        <pc:docMk/>
      </pc:docMkLst>
      <pc:sldChg chg="modSp">
        <pc:chgData name="Jennifer Lee" userId="S::uqjlee60@uq.edu.au::94499cda-966b-44d7-bc7d-928f251e1f14" providerId="AD" clId="Web-{27DDDAEA-766F-420E-BA99-8233B0EB3FE5}" dt="2025-12-15T23:09:48.537" v="0" actId="1076"/>
        <pc:sldMkLst>
          <pc:docMk/>
          <pc:sldMk cId="3349429045" sldId="322"/>
        </pc:sldMkLst>
        <pc:spChg chg="mod">
          <ac:chgData name="Jennifer Lee" userId="S::uqjlee60@uq.edu.au::94499cda-966b-44d7-bc7d-928f251e1f14" providerId="AD" clId="Web-{27DDDAEA-766F-420E-BA99-8233B0EB3FE5}" dt="2025-12-15T23:09:48.537" v="0" actId="1076"/>
          <ac:spMkLst>
            <pc:docMk/>
            <pc:sldMk cId="3349429045" sldId="322"/>
            <ac:spMk id="3" creationId="{1E78096E-C5F8-6DA3-1E96-BB23DB835B1F}"/>
          </ac:spMkLst>
        </pc:spChg>
      </pc:sldChg>
    </pc:docChg>
  </pc:docChgLst>
  <pc:docChgLst>
    <pc:chgData name="Jennifer Lee" userId="S::uqjlee60@uq.edu.au::94499cda-966b-44d7-bc7d-928f251e1f14" providerId="AD" clId="Web-{BA9C6473-CA0D-86A1-B76E-92899E415C69}"/>
    <pc:docChg chg="modSld">
      <pc:chgData name="Jennifer Lee" userId="S::uqjlee60@uq.edu.au::94499cda-966b-44d7-bc7d-928f251e1f14" providerId="AD" clId="Web-{BA9C6473-CA0D-86A1-B76E-92899E415C69}" dt="2025-12-01T06:27:43.681" v="22" actId="14100"/>
      <pc:docMkLst>
        <pc:docMk/>
      </pc:docMkLst>
      <pc:sldChg chg="modSp">
        <pc:chgData name="Jennifer Lee" userId="S::uqjlee60@uq.edu.au::94499cda-966b-44d7-bc7d-928f251e1f14" providerId="AD" clId="Web-{BA9C6473-CA0D-86A1-B76E-92899E415C69}" dt="2025-12-01T06:15:29.298" v="17" actId="20577"/>
        <pc:sldMkLst>
          <pc:docMk/>
          <pc:sldMk cId="3011524213" sldId="279"/>
        </pc:sldMkLst>
        <pc:spChg chg="mod">
          <ac:chgData name="Jennifer Lee" userId="S::uqjlee60@uq.edu.au::94499cda-966b-44d7-bc7d-928f251e1f14" providerId="AD" clId="Web-{BA9C6473-CA0D-86A1-B76E-92899E415C69}" dt="2025-12-01T06:15:29.298" v="17" actId="20577"/>
          <ac:spMkLst>
            <pc:docMk/>
            <pc:sldMk cId="3011524213" sldId="279"/>
            <ac:spMk id="8" creationId="{0B4F5BC1-EE56-4A61-8F44-2629E528264F}"/>
          </ac:spMkLst>
        </pc:spChg>
      </pc:sldChg>
      <pc:sldChg chg="modSp">
        <pc:chgData name="Jennifer Lee" userId="S::uqjlee60@uq.edu.au::94499cda-966b-44d7-bc7d-928f251e1f14" providerId="AD" clId="Web-{BA9C6473-CA0D-86A1-B76E-92899E415C69}" dt="2025-12-01T06:16:20.862" v="21" actId="1076"/>
        <pc:sldMkLst>
          <pc:docMk/>
          <pc:sldMk cId="3349429045" sldId="322"/>
        </pc:sldMkLst>
        <pc:picChg chg="mod">
          <ac:chgData name="Jennifer Lee" userId="S::uqjlee60@uq.edu.au::94499cda-966b-44d7-bc7d-928f251e1f14" providerId="AD" clId="Web-{BA9C6473-CA0D-86A1-B76E-92899E415C69}" dt="2025-12-01T06:16:20.862" v="21" actId="1076"/>
          <ac:picMkLst>
            <pc:docMk/>
            <pc:sldMk cId="3349429045" sldId="322"/>
            <ac:picMk id="2" creationId="{24F74ACB-DCF7-1CA0-28AD-0BD8AD35691B}"/>
          </ac:picMkLst>
        </pc:picChg>
      </pc:sldChg>
      <pc:sldChg chg="modSp">
        <pc:chgData name="Jennifer Lee" userId="S::uqjlee60@uq.edu.au::94499cda-966b-44d7-bc7d-928f251e1f14" providerId="AD" clId="Web-{BA9C6473-CA0D-86A1-B76E-92899E415C69}" dt="2025-12-01T06:27:43.681" v="22" actId="14100"/>
        <pc:sldMkLst>
          <pc:docMk/>
          <pc:sldMk cId="1615391548" sldId="556"/>
        </pc:sldMkLst>
        <pc:grpChg chg="mod">
          <ac:chgData name="Jennifer Lee" userId="S::uqjlee60@uq.edu.au::94499cda-966b-44d7-bc7d-928f251e1f14" providerId="AD" clId="Web-{BA9C6473-CA0D-86A1-B76E-92899E415C69}" dt="2025-12-01T06:27:43.681" v="22" actId="14100"/>
          <ac:grpSpMkLst>
            <pc:docMk/>
            <pc:sldMk cId="1615391548" sldId="556"/>
            <ac:grpSpMk id="15" creationId="{E20C9467-3D2D-B211-5542-A7445E0BDEB7}"/>
          </ac:grpSpMkLst>
        </pc:grpChg>
      </pc:sldChg>
    </pc:docChg>
  </pc:docChgLst>
  <pc:docChgLst>
    <pc:chgData name="Ryan Deslandes" userId="S::uqrdesla@uq.edu.au::9461c6a8-56cd-4de5-bb56-6941af3e6cf3" providerId="AD" clId="Web-{CDA5622C-4A50-46B5-067F-6F404967BE47}"/>
    <pc:docChg chg="modSld">
      <pc:chgData name="Ryan Deslandes" userId="S::uqrdesla@uq.edu.au::9461c6a8-56cd-4de5-bb56-6941af3e6cf3" providerId="AD" clId="Web-{CDA5622C-4A50-46B5-067F-6F404967BE47}" dt="2025-11-24T00:40:24.651" v="124" actId="1076"/>
      <pc:docMkLst>
        <pc:docMk/>
      </pc:docMkLst>
      <pc:sldChg chg="modSp">
        <pc:chgData name="Ryan Deslandes" userId="S::uqrdesla@uq.edu.au::9461c6a8-56cd-4de5-bb56-6941af3e6cf3" providerId="AD" clId="Web-{CDA5622C-4A50-46B5-067F-6F404967BE47}" dt="2025-11-23T07:38:08.906" v="4" actId="20577"/>
        <pc:sldMkLst>
          <pc:docMk/>
          <pc:sldMk cId="2207342334" sldId="521"/>
        </pc:sldMkLst>
        <pc:spChg chg="mod">
          <ac:chgData name="Ryan Deslandes" userId="S::uqrdesla@uq.edu.au::9461c6a8-56cd-4de5-bb56-6941af3e6cf3" providerId="AD" clId="Web-{CDA5622C-4A50-46B5-067F-6F404967BE47}" dt="2025-11-23T07:38:03.202" v="3" actId="20577"/>
          <ac:spMkLst>
            <pc:docMk/>
            <pc:sldMk cId="2207342334" sldId="521"/>
            <ac:spMk id="2" creationId="{4727AB51-01A4-38F7-0973-9C959FC04565}"/>
          </ac:spMkLst>
        </pc:spChg>
        <pc:spChg chg="mod">
          <ac:chgData name="Ryan Deslandes" userId="S::uqrdesla@uq.edu.au::9461c6a8-56cd-4de5-bb56-6941af3e6cf3" providerId="AD" clId="Web-{CDA5622C-4A50-46B5-067F-6F404967BE47}" dt="2025-11-23T07:38:08.906" v="4" actId="20577"/>
          <ac:spMkLst>
            <pc:docMk/>
            <pc:sldMk cId="2207342334" sldId="521"/>
            <ac:spMk id="6" creationId="{971428D3-C4D6-F2EF-3D29-E953EFAE3D15}"/>
          </ac:spMkLst>
        </pc:spChg>
      </pc:sldChg>
      <pc:sldChg chg="modSp">
        <pc:chgData name="Ryan Deslandes" userId="S::uqrdesla@uq.edu.au::9461c6a8-56cd-4de5-bb56-6941af3e6cf3" providerId="AD" clId="Web-{CDA5622C-4A50-46B5-067F-6F404967BE47}" dt="2025-11-23T07:38:56.577" v="8" actId="20577"/>
        <pc:sldMkLst>
          <pc:docMk/>
          <pc:sldMk cId="413002645" sldId="530"/>
        </pc:sldMkLst>
        <pc:spChg chg="mod">
          <ac:chgData name="Ryan Deslandes" userId="S::uqrdesla@uq.edu.au::9461c6a8-56cd-4de5-bb56-6941af3e6cf3" providerId="AD" clId="Web-{CDA5622C-4A50-46B5-067F-6F404967BE47}" dt="2025-11-23T07:38:56.577" v="8" actId="20577"/>
          <ac:spMkLst>
            <pc:docMk/>
            <pc:sldMk cId="413002645" sldId="530"/>
            <ac:spMk id="2" creationId="{7C3B1262-A5C4-D0BB-8539-7118037EC66A}"/>
          </ac:spMkLst>
        </pc:spChg>
      </pc:sldChg>
      <pc:sldChg chg="modSp">
        <pc:chgData name="Ryan Deslandes" userId="S::uqrdesla@uq.edu.au::9461c6a8-56cd-4de5-bb56-6941af3e6cf3" providerId="AD" clId="Web-{CDA5622C-4A50-46B5-067F-6F404967BE47}" dt="2025-11-24T00:09:52.755" v="94" actId="1076"/>
        <pc:sldMkLst>
          <pc:docMk/>
          <pc:sldMk cId="1198413483" sldId="532"/>
        </pc:sldMkLst>
        <pc:spChg chg="mod">
          <ac:chgData name="Ryan Deslandes" userId="S::uqrdesla@uq.edu.au::9461c6a8-56cd-4de5-bb56-6941af3e6cf3" providerId="AD" clId="Web-{CDA5622C-4A50-46B5-067F-6F404967BE47}" dt="2025-11-24T00:09:23.988" v="86" actId="14100"/>
          <ac:spMkLst>
            <pc:docMk/>
            <pc:sldMk cId="1198413483" sldId="532"/>
            <ac:spMk id="2" creationId="{A967859D-1AB8-8291-9F0C-575E18E1FCD4}"/>
          </ac:spMkLst>
        </pc:spChg>
        <pc:grpChg chg="mod">
          <ac:chgData name="Ryan Deslandes" userId="S::uqrdesla@uq.edu.au::9461c6a8-56cd-4de5-bb56-6941af3e6cf3" providerId="AD" clId="Web-{CDA5622C-4A50-46B5-067F-6F404967BE47}" dt="2025-11-24T00:09:47.942" v="91" actId="1076"/>
          <ac:grpSpMkLst>
            <pc:docMk/>
            <pc:sldMk cId="1198413483" sldId="532"/>
            <ac:grpSpMk id="36" creationId="{A778F20F-3011-C05A-FE41-7FA141AACBC4}"/>
          </ac:grpSpMkLst>
        </pc:grpChg>
        <pc:grpChg chg="mod">
          <ac:chgData name="Ryan Deslandes" userId="S::uqrdesla@uq.edu.au::9461c6a8-56cd-4de5-bb56-6941af3e6cf3" providerId="AD" clId="Web-{CDA5622C-4A50-46B5-067F-6F404967BE47}" dt="2025-11-24T00:09:49.770" v="92" actId="1076"/>
          <ac:grpSpMkLst>
            <pc:docMk/>
            <pc:sldMk cId="1198413483" sldId="532"/>
            <ac:grpSpMk id="37" creationId="{C173C270-146C-C41C-8ED8-37C74E33BF64}"/>
          </ac:grpSpMkLst>
        </pc:grpChg>
        <pc:grpChg chg="mod">
          <ac:chgData name="Ryan Deslandes" userId="S::uqrdesla@uq.edu.au::9461c6a8-56cd-4de5-bb56-6941af3e6cf3" providerId="AD" clId="Web-{CDA5622C-4A50-46B5-067F-6F404967BE47}" dt="2025-11-24T00:09:51.489" v="93" actId="1076"/>
          <ac:grpSpMkLst>
            <pc:docMk/>
            <pc:sldMk cId="1198413483" sldId="532"/>
            <ac:grpSpMk id="41" creationId="{73DA60BC-F0E4-917C-7A5D-641EAFA01157}"/>
          </ac:grpSpMkLst>
        </pc:grpChg>
        <pc:grpChg chg="mod">
          <ac:chgData name="Ryan Deslandes" userId="S::uqrdesla@uq.edu.au::9461c6a8-56cd-4de5-bb56-6941af3e6cf3" providerId="AD" clId="Web-{CDA5622C-4A50-46B5-067F-6F404967BE47}" dt="2025-11-24T00:09:52.755" v="94" actId="1076"/>
          <ac:grpSpMkLst>
            <pc:docMk/>
            <pc:sldMk cId="1198413483" sldId="532"/>
            <ac:grpSpMk id="45" creationId="{5DB770F3-2BDA-8B4A-8F64-6A8856DAE1CD}"/>
          </ac:grpSpMkLst>
        </pc:grpChg>
        <pc:graphicFrameChg chg="mod modGraphic">
          <ac:chgData name="Ryan Deslandes" userId="S::uqrdesla@uq.edu.au::9461c6a8-56cd-4de5-bb56-6941af3e6cf3" providerId="AD" clId="Web-{CDA5622C-4A50-46B5-067F-6F404967BE47}" dt="2025-11-24T00:09:44.286" v="90" actId="20577"/>
          <ac:graphicFrameMkLst>
            <pc:docMk/>
            <pc:sldMk cId="1198413483" sldId="532"/>
            <ac:graphicFrameMk id="3" creationId="{E82F102D-DF1B-EE6F-5A8E-0852BCD53054}"/>
          </ac:graphicFrameMkLst>
        </pc:graphicFrameChg>
      </pc:sldChg>
      <pc:sldChg chg="modSp">
        <pc:chgData name="Ryan Deslandes" userId="S::uqrdesla@uq.edu.au::9461c6a8-56cd-4de5-bb56-6941af3e6cf3" providerId="AD" clId="Web-{CDA5622C-4A50-46B5-067F-6F404967BE47}" dt="2025-11-23T07:37:39.031" v="0" actId="20577"/>
        <pc:sldMkLst>
          <pc:docMk/>
          <pc:sldMk cId="1604107019" sldId="605"/>
        </pc:sldMkLst>
        <pc:spChg chg="mod">
          <ac:chgData name="Ryan Deslandes" userId="S::uqrdesla@uq.edu.au::9461c6a8-56cd-4de5-bb56-6941af3e6cf3" providerId="AD" clId="Web-{CDA5622C-4A50-46B5-067F-6F404967BE47}" dt="2025-11-23T07:37:39.031" v="0" actId="20577"/>
          <ac:spMkLst>
            <pc:docMk/>
            <pc:sldMk cId="1604107019" sldId="605"/>
            <ac:spMk id="2" creationId="{60763A5A-5176-996F-B09B-5AA80B151FFD}"/>
          </ac:spMkLst>
        </pc:spChg>
      </pc:sldChg>
      <pc:sldChg chg="delSp modSp">
        <pc:chgData name="Ryan Deslandes" userId="S::uqrdesla@uq.edu.au::9461c6a8-56cd-4de5-bb56-6941af3e6cf3" providerId="AD" clId="Web-{CDA5622C-4A50-46B5-067F-6F404967BE47}" dt="2025-11-24T00:39:27.537" v="101" actId="1076"/>
        <pc:sldMkLst>
          <pc:docMk/>
          <pc:sldMk cId="4018109218" sldId="608"/>
        </pc:sldMkLst>
        <pc:spChg chg="mod">
          <ac:chgData name="Ryan Deslandes" userId="S::uqrdesla@uq.edu.au::9461c6a8-56cd-4de5-bb56-6941af3e6cf3" providerId="AD" clId="Web-{CDA5622C-4A50-46B5-067F-6F404967BE47}" dt="2025-11-24T00:39:27.537" v="101" actId="1076"/>
          <ac:spMkLst>
            <pc:docMk/>
            <pc:sldMk cId="4018109218" sldId="608"/>
            <ac:spMk id="13" creationId="{FDF9FF44-0E60-C2FF-5D51-2CDD4B392D06}"/>
          </ac:spMkLst>
        </pc:spChg>
      </pc:sldChg>
      <pc:sldChg chg="modSp">
        <pc:chgData name="Ryan Deslandes" userId="S::uqrdesla@uq.edu.au::9461c6a8-56cd-4de5-bb56-6941af3e6cf3" providerId="AD" clId="Web-{CDA5622C-4A50-46B5-067F-6F404967BE47}" dt="2025-11-24T00:18:56.187" v="99" actId="1076"/>
        <pc:sldMkLst>
          <pc:docMk/>
          <pc:sldMk cId="551592807" sldId="616"/>
        </pc:sldMkLst>
        <pc:spChg chg="mod">
          <ac:chgData name="Ryan Deslandes" userId="S::uqrdesla@uq.edu.au::9461c6a8-56cd-4de5-bb56-6941af3e6cf3" providerId="AD" clId="Web-{CDA5622C-4A50-46B5-067F-6F404967BE47}" dt="2025-11-24T00:18:56.187" v="99" actId="1076"/>
          <ac:spMkLst>
            <pc:docMk/>
            <pc:sldMk cId="551592807" sldId="616"/>
            <ac:spMk id="11" creationId="{EAB4D3C7-0B0B-C665-CD42-B7F79A498C47}"/>
          </ac:spMkLst>
        </pc:spChg>
      </pc:sldChg>
      <pc:sldChg chg="delSp modSp">
        <pc:chgData name="Ryan Deslandes" userId="S::uqrdesla@uq.edu.au::9461c6a8-56cd-4de5-bb56-6941af3e6cf3" providerId="AD" clId="Web-{CDA5622C-4A50-46B5-067F-6F404967BE47}" dt="2025-11-24T00:40:24.651" v="124" actId="1076"/>
        <pc:sldMkLst>
          <pc:docMk/>
          <pc:sldMk cId="2970336204" sldId="619"/>
        </pc:sldMkLst>
        <pc:spChg chg="mod">
          <ac:chgData name="Ryan Deslandes" userId="S::uqrdesla@uq.edu.au::9461c6a8-56cd-4de5-bb56-6941af3e6cf3" providerId="AD" clId="Web-{CDA5622C-4A50-46B5-067F-6F404967BE47}" dt="2025-11-24T00:40:16.682" v="117" actId="1076"/>
          <ac:spMkLst>
            <pc:docMk/>
            <pc:sldMk cId="2970336204" sldId="619"/>
            <ac:spMk id="11" creationId="{B1E42BFA-A348-2F50-88DC-66736D696519}"/>
          </ac:spMkLst>
        </pc:spChg>
        <pc:spChg chg="mod">
          <ac:chgData name="Ryan Deslandes" userId="S::uqrdesla@uq.edu.au::9461c6a8-56cd-4de5-bb56-6941af3e6cf3" providerId="AD" clId="Web-{CDA5622C-4A50-46B5-067F-6F404967BE47}" dt="2025-11-24T00:40:24.651" v="124" actId="1076"/>
          <ac:spMkLst>
            <pc:docMk/>
            <pc:sldMk cId="2970336204" sldId="619"/>
            <ac:spMk id="12" creationId="{C9B73C3E-7E58-2B18-6BE7-DFA2094D750E}"/>
          </ac:spMkLst>
        </pc:spChg>
        <pc:spChg chg="mod">
          <ac:chgData name="Ryan Deslandes" userId="S::uqrdesla@uq.edu.au::9461c6a8-56cd-4de5-bb56-6941af3e6cf3" providerId="AD" clId="Web-{CDA5622C-4A50-46B5-067F-6F404967BE47}" dt="2025-11-24T00:40:17.260" v="119" actId="1076"/>
          <ac:spMkLst>
            <pc:docMk/>
            <pc:sldMk cId="2970336204" sldId="619"/>
            <ac:spMk id="14" creationId="{A5FACDB3-77B9-6FC2-387D-C7C75213E88B}"/>
          </ac:spMkLst>
        </pc:spChg>
        <pc:picChg chg="mod">
          <ac:chgData name="Ryan Deslandes" userId="S::uqrdesla@uq.edu.au::9461c6a8-56cd-4de5-bb56-6941af3e6cf3" providerId="AD" clId="Web-{CDA5622C-4A50-46B5-067F-6F404967BE47}" dt="2025-11-24T00:40:16.682" v="118" actId="1076"/>
          <ac:picMkLst>
            <pc:docMk/>
            <pc:sldMk cId="2970336204" sldId="619"/>
            <ac:picMk id="6" creationId="{E66AAF0A-5121-5468-ADF1-0251AF47683B}"/>
          </ac:picMkLst>
        </pc:picChg>
      </pc:sldChg>
      <pc:sldChg chg="delSp modSp">
        <pc:chgData name="Ryan Deslandes" userId="S::uqrdesla@uq.edu.au::9461c6a8-56cd-4de5-bb56-6941af3e6cf3" providerId="AD" clId="Web-{CDA5622C-4A50-46B5-067F-6F404967BE47}" dt="2025-11-23T07:46:13.017" v="73" actId="1076"/>
        <pc:sldMkLst>
          <pc:docMk/>
          <pc:sldMk cId="1024441474" sldId="626"/>
        </pc:sldMkLst>
        <pc:picChg chg="mod">
          <ac:chgData name="Ryan Deslandes" userId="S::uqrdesla@uq.edu.au::9461c6a8-56cd-4de5-bb56-6941af3e6cf3" providerId="AD" clId="Web-{CDA5622C-4A50-46B5-067F-6F404967BE47}" dt="2025-11-23T07:46:13.017" v="73" actId="1076"/>
          <ac:picMkLst>
            <pc:docMk/>
            <pc:sldMk cId="1024441474" sldId="626"/>
            <ac:picMk id="8" creationId="{73428B4E-19AF-9A73-722B-0CF93ADE3C83}"/>
          </ac:picMkLst>
        </pc:picChg>
      </pc:sldChg>
      <pc:sldChg chg="delSp modSp">
        <pc:chgData name="Ryan Deslandes" userId="S::uqrdesla@uq.edu.au::9461c6a8-56cd-4de5-bb56-6941af3e6cf3" providerId="AD" clId="Web-{CDA5622C-4A50-46B5-067F-6F404967BE47}" dt="2025-11-23T07:45:59.892" v="69" actId="1076"/>
        <pc:sldMkLst>
          <pc:docMk/>
          <pc:sldMk cId="3372503480" sldId="627"/>
        </pc:sldMkLst>
        <pc:picChg chg="mod">
          <ac:chgData name="Ryan Deslandes" userId="S::uqrdesla@uq.edu.au::9461c6a8-56cd-4de5-bb56-6941af3e6cf3" providerId="AD" clId="Web-{CDA5622C-4A50-46B5-067F-6F404967BE47}" dt="2025-11-23T07:45:59.892" v="69" actId="1076"/>
          <ac:picMkLst>
            <pc:docMk/>
            <pc:sldMk cId="3372503480" sldId="627"/>
            <ac:picMk id="6" creationId="{EBBAD041-59ED-42B0-4AD9-7DB23548E14A}"/>
          </ac:picMkLst>
        </pc:picChg>
      </pc:sldChg>
    </pc:docChg>
  </pc:docChgLst>
  <pc:docChgLst>
    <pc:chgData name="Sarah Wallace" userId="S::uqswall4@uq.edu.au::f2846f72-a4b9-435b-9026-7b4349c97af3" providerId="AD" clId="Web-{7C3DE5D0-7C66-6E38-E96A-361B6E908C63}"/>
    <pc:docChg chg="mod delSld modSld sldOrd modSection">
      <pc:chgData name="Sarah Wallace" userId="S::uqswall4@uq.edu.au::f2846f72-a4b9-435b-9026-7b4349c97af3" providerId="AD" clId="Web-{7C3DE5D0-7C66-6E38-E96A-361B6E908C63}" dt="2025-11-17T22:16:05.131" v="431" actId="1076"/>
      <pc:docMkLst>
        <pc:docMk/>
      </pc:docMkLst>
      <pc:sldChg chg="addSp delSp modSp">
        <pc:chgData name="Sarah Wallace" userId="S::uqswall4@uq.edu.au::f2846f72-a4b9-435b-9026-7b4349c97af3" providerId="AD" clId="Web-{7C3DE5D0-7C66-6E38-E96A-361B6E908C63}" dt="2025-11-17T21:39:19.285" v="101" actId="1076"/>
        <pc:sldMkLst>
          <pc:docMk/>
          <pc:sldMk cId="2379882795" sldId="267"/>
        </pc:sldMkLst>
        <pc:picChg chg="mod">
          <ac:chgData name="Sarah Wallace" userId="S::uqswall4@uq.edu.au::f2846f72-a4b9-435b-9026-7b4349c97af3" providerId="AD" clId="Web-{7C3DE5D0-7C66-6E38-E96A-361B6E908C63}" dt="2025-11-17T21:37:07.593" v="70" actId="1076"/>
          <ac:picMkLst>
            <pc:docMk/>
            <pc:sldMk cId="2379882795" sldId="267"/>
            <ac:picMk id="2" creationId="{E46D65EB-5806-84E3-32F0-B8EC47EC39C3}"/>
          </ac:picMkLst>
        </pc:picChg>
        <pc:picChg chg="mod">
          <ac:chgData name="Sarah Wallace" userId="S::uqswall4@uq.edu.au::f2846f72-a4b9-435b-9026-7b4349c97af3" providerId="AD" clId="Web-{7C3DE5D0-7C66-6E38-E96A-361B6E908C63}" dt="2025-11-17T21:38:17.484" v="89" actId="1076"/>
          <ac:picMkLst>
            <pc:docMk/>
            <pc:sldMk cId="2379882795" sldId="267"/>
            <ac:picMk id="5" creationId="{C69A7CFD-87A0-3303-2A41-5560B25FAC73}"/>
          </ac:picMkLst>
        </pc:picChg>
        <pc:picChg chg="mod">
          <ac:chgData name="Sarah Wallace" userId="S::uqswall4@uq.edu.au::f2846f72-a4b9-435b-9026-7b4349c97af3" providerId="AD" clId="Web-{7C3DE5D0-7C66-6E38-E96A-361B6E908C63}" dt="2025-11-17T21:38:15.891" v="88" actId="1076"/>
          <ac:picMkLst>
            <pc:docMk/>
            <pc:sldMk cId="2379882795" sldId="267"/>
            <ac:picMk id="8" creationId="{497E03AB-DEAA-A6AD-2AEA-46E846B4F980}"/>
          </ac:picMkLst>
        </pc:picChg>
        <pc:picChg chg="mod">
          <ac:chgData name="Sarah Wallace" userId="S::uqswall4@uq.edu.au::f2846f72-a4b9-435b-9026-7b4349c97af3" providerId="AD" clId="Web-{7C3DE5D0-7C66-6E38-E96A-361B6E908C63}" dt="2025-11-17T21:38:14.047" v="87" actId="1076"/>
          <ac:picMkLst>
            <pc:docMk/>
            <pc:sldMk cId="2379882795" sldId="267"/>
            <ac:picMk id="9" creationId="{04C071DF-756F-0A16-F35B-9DE8A35DBD2F}"/>
          </ac:picMkLst>
        </pc:picChg>
        <pc:picChg chg="add del mod">
          <ac:chgData name="Sarah Wallace" userId="S::uqswall4@uq.edu.au::f2846f72-a4b9-435b-9026-7b4349c97af3" providerId="AD" clId="Web-{7C3DE5D0-7C66-6E38-E96A-361B6E908C63}" dt="2025-11-17T21:37:57.375" v="83"/>
          <ac:picMkLst>
            <pc:docMk/>
            <pc:sldMk cId="2379882795" sldId="267"/>
            <ac:picMk id="11" creationId="{A84C7925-D3FA-CB9E-2463-7A2D96BD10A0}"/>
          </ac:picMkLst>
        </pc:picChg>
        <pc:picChg chg="mod">
          <ac:chgData name="Sarah Wallace" userId="S::uqswall4@uq.edu.au::f2846f72-a4b9-435b-9026-7b4349c97af3" providerId="AD" clId="Web-{7C3DE5D0-7C66-6E38-E96A-361B6E908C63}" dt="2025-11-17T21:38:49.798" v="99" actId="14100"/>
          <ac:picMkLst>
            <pc:docMk/>
            <pc:sldMk cId="2379882795" sldId="267"/>
            <ac:picMk id="26" creationId="{510AE190-8EB7-45AC-4755-3F62CC550B69}"/>
          </ac:picMkLst>
        </pc:picChg>
        <pc:picChg chg="mod">
          <ac:chgData name="Sarah Wallace" userId="S::uqswall4@uq.edu.au::f2846f72-a4b9-435b-9026-7b4349c97af3" providerId="AD" clId="Web-{7C3DE5D0-7C66-6E38-E96A-361B6E908C63}" dt="2025-11-17T21:34:52.544" v="39" actId="1076"/>
          <ac:picMkLst>
            <pc:docMk/>
            <pc:sldMk cId="2379882795" sldId="267"/>
            <ac:picMk id="27" creationId="{13A52BC2-29D2-4BC6-52FF-B07E946E58C3}"/>
          </ac:picMkLst>
        </pc:picChg>
        <pc:picChg chg="mod">
          <ac:chgData name="Sarah Wallace" userId="S::uqswall4@uq.edu.au::f2846f72-a4b9-435b-9026-7b4349c97af3" providerId="AD" clId="Web-{7C3DE5D0-7C66-6E38-E96A-361B6E908C63}" dt="2025-11-17T21:34:55.826" v="40" actId="1076"/>
          <ac:picMkLst>
            <pc:docMk/>
            <pc:sldMk cId="2379882795" sldId="267"/>
            <ac:picMk id="33" creationId="{7C972C61-7DAC-D37C-ACDC-8ED9237F5901}"/>
          </ac:picMkLst>
        </pc:picChg>
        <pc:picChg chg="mod">
          <ac:chgData name="Sarah Wallace" userId="S::uqswall4@uq.edu.au::f2846f72-a4b9-435b-9026-7b4349c97af3" providerId="AD" clId="Web-{7C3DE5D0-7C66-6E38-E96A-361B6E908C63}" dt="2025-11-17T21:36:41.749" v="65" actId="1076"/>
          <ac:picMkLst>
            <pc:docMk/>
            <pc:sldMk cId="2379882795" sldId="267"/>
            <ac:picMk id="34" creationId="{463444B0-BA01-1334-D89D-26DA6DB87B38}"/>
          </ac:picMkLst>
        </pc:picChg>
        <pc:picChg chg="mod">
          <ac:chgData name="Sarah Wallace" userId="S::uqswall4@uq.edu.au::f2846f72-a4b9-435b-9026-7b4349c97af3" providerId="AD" clId="Web-{7C3DE5D0-7C66-6E38-E96A-361B6E908C63}" dt="2025-11-17T21:36:49.843" v="66" actId="1076"/>
          <ac:picMkLst>
            <pc:docMk/>
            <pc:sldMk cId="2379882795" sldId="267"/>
            <ac:picMk id="35" creationId="{8A304210-378A-E21F-EF39-491129DE102F}"/>
          </ac:picMkLst>
        </pc:picChg>
        <pc:picChg chg="mod">
          <ac:chgData name="Sarah Wallace" userId="S::uqswall4@uq.edu.au::f2846f72-a4b9-435b-9026-7b4349c97af3" providerId="AD" clId="Web-{7C3DE5D0-7C66-6E38-E96A-361B6E908C63}" dt="2025-11-17T21:38:44.563" v="96" actId="1076"/>
          <ac:picMkLst>
            <pc:docMk/>
            <pc:sldMk cId="2379882795" sldId="267"/>
            <ac:picMk id="43" creationId="{9170B259-6A69-516D-9B10-430C4C46B0EC}"/>
          </ac:picMkLst>
        </pc:picChg>
        <pc:picChg chg="mod">
          <ac:chgData name="Sarah Wallace" userId="S::uqswall4@uq.edu.au::f2846f72-a4b9-435b-9026-7b4349c97af3" providerId="AD" clId="Web-{7C3DE5D0-7C66-6E38-E96A-361B6E908C63}" dt="2025-11-17T21:36:54.749" v="67" actId="1076"/>
          <ac:picMkLst>
            <pc:docMk/>
            <pc:sldMk cId="2379882795" sldId="267"/>
            <ac:picMk id="44" creationId="{970A941F-3742-C470-2512-3EA7E491DE73}"/>
          </ac:picMkLst>
        </pc:picChg>
        <pc:picChg chg="mod">
          <ac:chgData name="Sarah Wallace" userId="S::uqswall4@uq.edu.au::f2846f72-a4b9-435b-9026-7b4349c97af3" providerId="AD" clId="Web-{7C3DE5D0-7C66-6E38-E96A-361B6E908C63}" dt="2025-11-17T21:38:58.877" v="100" actId="14100"/>
          <ac:picMkLst>
            <pc:docMk/>
            <pc:sldMk cId="2379882795" sldId="267"/>
            <ac:picMk id="1026" creationId="{23FD38A6-23AB-96B1-B085-FD883FA26F0A}"/>
          </ac:picMkLst>
        </pc:picChg>
        <pc:picChg chg="mod">
          <ac:chgData name="Sarah Wallace" userId="S::uqswall4@uq.edu.au::f2846f72-a4b9-435b-9026-7b4349c97af3" providerId="AD" clId="Web-{7C3DE5D0-7C66-6E38-E96A-361B6E908C63}" dt="2025-11-17T21:38:29.469" v="92" actId="1076"/>
          <ac:picMkLst>
            <pc:docMk/>
            <pc:sldMk cId="2379882795" sldId="267"/>
            <ac:picMk id="1028" creationId="{2D44DDEC-9CB5-AF4B-F99C-708F3D2E87A4}"/>
          </ac:picMkLst>
        </pc:picChg>
        <pc:picChg chg="mod">
          <ac:chgData name="Sarah Wallace" userId="S::uqswall4@uq.edu.au::f2846f72-a4b9-435b-9026-7b4349c97af3" providerId="AD" clId="Web-{7C3DE5D0-7C66-6E38-E96A-361B6E908C63}" dt="2025-11-17T21:38:32.578" v="93" actId="1076"/>
          <ac:picMkLst>
            <pc:docMk/>
            <pc:sldMk cId="2379882795" sldId="267"/>
            <ac:picMk id="1030" creationId="{2E2B3B9E-B2F9-E200-B054-709636E1270A}"/>
          </ac:picMkLst>
        </pc:picChg>
        <pc:picChg chg="mod">
          <ac:chgData name="Sarah Wallace" userId="S::uqswall4@uq.edu.au::f2846f72-a4b9-435b-9026-7b4349c97af3" providerId="AD" clId="Web-{7C3DE5D0-7C66-6E38-E96A-361B6E908C63}" dt="2025-11-17T21:38:25.609" v="91" actId="1076"/>
          <ac:picMkLst>
            <pc:docMk/>
            <pc:sldMk cId="2379882795" sldId="267"/>
            <ac:picMk id="1032" creationId="{426B676B-42AF-1BCB-B2C8-C1B149B9E634}"/>
          </ac:picMkLst>
        </pc:picChg>
        <pc:picChg chg="mod">
          <ac:chgData name="Sarah Wallace" userId="S::uqswall4@uq.edu.au::f2846f72-a4b9-435b-9026-7b4349c97af3" providerId="AD" clId="Web-{7C3DE5D0-7C66-6E38-E96A-361B6E908C63}" dt="2025-11-17T21:38:19.437" v="90" actId="1076"/>
          <ac:picMkLst>
            <pc:docMk/>
            <pc:sldMk cId="2379882795" sldId="267"/>
            <ac:picMk id="1034" creationId="{70AB27AE-01C9-76B1-0B0A-9897C9DDF882}"/>
          </ac:picMkLst>
        </pc:picChg>
        <pc:picChg chg="mod">
          <ac:chgData name="Sarah Wallace" userId="S::uqswall4@uq.edu.au::f2846f72-a4b9-435b-9026-7b4349c97af3" providerId="AD" clId="Web-{7C3DE5D0-7C66-6E38-E96A-361B6E908C63}" dt="2025-11-17T21:37:04.124" v="68" actId="1076"/>
          <ac:picMkLst>
            <pc:docMk/>
            <pc:sldMk cId="2379882795" sldId="267"/>
            <ac:picMk id="1036" creationId="{CCAEF8BE-9F2A-515A-813E-C417B6F0E288}"/>
          </ac:picMkLst>
        </pc:picChg>
        <pc:picChg chg="mod">
          <ac:chgData name="Sarah Wallace" userId="S::uqswall4@uq.edu.au::f2846f72-a4b9-435b-9026-7b4349c97af3" providerId="AD" clId="Web-{7C3DE5D0-7C66-6E38-E96A-361B6E908C63}" dt="2025-11-17T21:36:07.545" v="56" actId="1076"/>
          <ac:picMkLst>
            <pc:docMk/>
            <pc:sldMk cId="2379882795" sldId="267"/>
            <ac:picMk id="1038" creationId="{4FFC53B1-16E2-C00F-0BCC-86A7AE6FBACA}"/>
          </ac:picMkLst>
        </pc:picChg>
        <pc:picChg chg="mod">
          <ac:chgData name="Sarah Wallace" userId="S::uqswall4@uq.edu.au::f2846f72-a4b9-435b-9026-7b4349c97af3" providerId="AD" clId="Web-{7C3DE5D0-7C66-6E38-E96A-361B6E908C63}" dt="2025-11-17T21:38:01.593" v="84" actId="1076"/>
          <ac:picMkLst>
            <pc:docMk/>
            <pc:sldMk cId="2379882795" sldId="267"/>
            <ac:picMk id="1042" creationId="{DCBE412D-AF83-A2F2-BEAB-7A6BEBA856A7}"/>
          </ac:picMkLst>
        </pc:picChg>
        <pc:picChg chg="mod">
          <ac:chgData name="Sarah Wallace" userId="S::uqswall4@uq.edu.au::f2846f72-a4b9-435b-9026-7b4349c97af3" providerId="AD" clId="Web-{7C3DE5D0-7C66-6E38-E96A-361B6E908C63}" dt="2025-11-17T21:39:19.285" v="101" actId="1076"/>
          <ac:picMkLst>
            <pc:docMk/>
            <pc:sldMk cId="2379882795" sldId="267"/>
            <ac:picMk id="1044" creationId="{7F276E88-8F48-E199-731B-1C60188344E6}"/>
          </ac:picMkLst>
        </pc:picChg>
        <pc:picChg chg="mod">
          <ac:chgData name="Sarah Wallace" userId="S::uqswall4@uq.edu.au::f2846f72-a4b9-435b-9026-7b4349c97af3" providerId="AD" clId="Web-{7C3DE5D0-7C66-6E38-E96A-361B6E908C63}" dt="2025-11-17T21:38:37.781" v="94" actId="1076"/>
          <ac:picMkLst>
            <pc:docMk/>
            <pc:sldMk cId="2379882795" sldId="267"/>
            <ac:picMk id="1046" creationId="{97EFCB45-0E73-93E6-4793-9EDA8EC3410E}"/>
          </ac:picMkLst>
        </pc:picChg>
        <pc:picChg chg="mod">
          <ac:chgData name="Sarah Wallace" userId="S::uqswall4@uq.edu.au::f2846f72-a4b9-435b-9026-7b4349c97af3" providerId="AD" clId="Web-{7C3DE5D0-7C66-6E38-E96A-361B6E908C63}" dt="2025-11-17T21:37:50.203" v="81" actId="1076"/>
          <ac:picMkLst>
            <pc:docMk/>
            <pc:sldMk cId="2379882795" sldId="267"/>
            <ac:picMk id="1048" creationId="{ACAA5316-8FCE-60AE-334E-392DF91CBD35}"/>
          </ac:picMkLst>
        </pc:picChg>
      </pc:sldChg>
      <pc:sldChg chg="addSp delSp modSp">
        <pc:chgData name="Sarah Wallace" userId="S::uqswall4@uq.edu.au::f2846f72-a4b9-435b-9026-7b4349c97af3" providerId="AD" clId="Web-{7C3DE5D0-7C66-6E38-E96A-361B6E908C63}" dt="2025-11-17T21:44:54.770" v="133" actId="688"/>
        <pc:sldMkLst>
          <pc:docMk/>
          <pc:sldMk cId="3349429045" sldId="322"/>
        </pc:sldMkLst>
        <pc:picChg chg="mod">
          <ac:chgData name="Sarah Wallace" userId="S::uqswall4@uq.edu.au::f2846f72-a4b9-435b-9026-7b4349c97af3" providerId="AD" clId="Web-{7C3DE5D0-7C66-6E38-E96A-361B6E908C63}" dt="2025-11-17T21:44:42.441" v="128" actId="1076"/>
          <ac:picMkLst>
            <pc:docMk/>
            <pc:sldMk cId="3349429045" sldId="322"/>
            <ac:picMk id="2" creationId="{24F74ACB-DCF7-1CA0-28AD-0BD8AD35691B}"/>
          </ac:picMkLst>
        </pc:picChg>
        <pc:picChg chg="add mod">
          <ac:chgData name="Sarah Wallace" userId="S::uqswall4@uq.edu.au::f2846f72-a4b9-435b-9026-7b4349c97af3" providerId="AD" clId="Web-{7C3DE5D0-7C66-6E38-E96A-361B6E908C63}" dt="2025-11-17T21:44:54.770" v="133" actId="688"/>
          <ac:picMkLst>
            <pc:docMk/>
            <pc:sldMk cId="3349429045" sldId="322"/>
            <ac:picMk id="7" creationId="{3A3F2831-F4EF-1E72-83DD-E32CFCECFA01}"/>
          </ac:picMkLst>
        </pc:picChg>
        <pc:picChg chg="add mod">
          <ac:chgData name="Sarah Wallace" userId="S::uqswall4@uq.edu.au::f2846f72-a4b9-435b-9026-7b4349c97af3" providerId="AD" clId="Web-{7C3DE5D0-7C66-6E38-E96A-361B6E908C63}" dt="2025-11-17T21:44:33.066" v="126" actId="1076"/>
          <ac:picMkLst>
            <pc:docMk/>
            <pc:sldMk cId="3349429045" sldId="322"/>
            <ac:picMk id="9" creationId="{9135B8D5-4A64-2BE8-7E32-0D42C84BC9CE}"/>
          </ac:picMkLst>
        </pc:picChg>
      </pc:sldChg>
      <pc:sldChg chg="modSp">
        <pc:chgData name="Sarah Wallace" userId="S::uqswall4@uq.edu.au::f2846f72-a4b9-435b-9026-7b4349c97af3" providerId="AD" clId="Web-{7C3DE5D0-7C66-6E38-E96A-361B6E908C63}" dt="2025-11-17T22:00:09.687" v="250" actId="1076"/>
        <pc:sldMkLst>
          <pc:docMk/>
          <pc:sldMk cId="3458803619" sldId="511"/>
        </pc:sldMkLst>
        <pc:spChg chg="mod">
          <ac:chgData name="Sarah Wallace" userId="S::uqswall4@uq.edu.au::f2846f72-a4b9-435b-9026-7b4349c97af3" providerId="AD" clId="Web-{7C3DE5D0-7C66-6E38-E96A-361B6E908C63}" dt="2025-11-17T22:00:09.687" v="250" actId="1076"/>
          <ac:spMkLst>
            <pc:docMk/>
            <pc:sldMk cId="3458803619" sldId="511"/>
            <ac:spMk id="4" creationId="{F3F19993-BEFC-5689-8109-9928460DD2F8}"/>
          </ac:spMkLst>
        </pc:spChg>
      </pc:sldChg>
      <pc:sldChg chg="modSp">
        <pc:chgData name="Sarah Wallace" userId="S::uqswall4@uq.edu.au::f2846f72-a4b9-435b-9026-7b4349c97af3" providerId="AD" clId="Web-{7C3DE5D0-7C66-6E38-E96A-361B6E908C63}" dt="2025-11-17T21:56:34.066" v="196" actId="1076"/>
        <pc:sldMkLst>
          <pc:docMk/>
          <pc:sldMk cId="1436476176" sldId="527"/>
        </pc:sldMkLst>
        <pc:spChg chg="mod">
          <ac:chgData name="Sarah Wallace" userId="S::uqswall4@uq.edu.au::f2846f72-a4b9-435b-9026-7b4349c97af3" providerId="AD" clId="Web-{7C3DE5D0-7C66-6E38-E96A-361B6E908C63}" dt="2025-11-17T21:56:34.066" v="196" actId="1076"/>
          <ac:spMkLst>
            <pc:docMk/>
            <pc:sldMk cId="1436476176" sldId="527"/>
            <ac:spMk id="35" creationId="{4B5CE91F-CEA6-61C3-043E-5E2B8B155B1B}"/>
          </ac:spMkLst>
        </pc:spChg>
        <pc:picChg chg="mod">
          <ac:chgData name="Sarah Wallace" userId="S::uqswall4@uq.edu.au::f2846f72-a4b9-435b-9026-7b4349c97af3" providerId="AD" clId="Web-{7C3DE5D0-7C66-6E38-E96A-361B6E908C63}" dt="2025-11-17T21:56:23.893" v="194" actId="14100"/>
          <ac:picMkLst>
            <pc:docMk/>
            <pc:sldMk cId="1436476176" sldId="527"/>
            <ac:picMk id="34" creationId="{98CE463D-3C2C-AD5F-E6CF-28CE0A19BF76}"/>
          </ac:picMkLst>
        </pc:picChg>
      </pc:sldChg>
      <pc:sldChg chg="modSp">
        <pc:chgData name="Sarah Wallace" userId="S::uqswall4@uq.edu.au::f2846f72-a4b9-435b-9026-7b4349c97af3" providerId="AD" clId="Web-{7C3DE5D0-7C66-6E38-E96A-361B6E908C63}" dt="2025-11-17T21:58:23.542" v="220" actId="20577"/>
        <pc:sldMkLst>
          <pc:docMk/>
          <pc:sldMk cId="413002645" sldId="530"/>
        </pc:sldMkLst>
        <pc:spChg chg="mod">
          <ac:chgData name="Sarah Wallace" userId="S::uqswall4@uq.edu.au::f2846f72-a4b9-435b-9026-7b4349c97af3" providerId="AD" clId="Web-{7C3DE5D0-7C66-6E38-E96A-361B6E908C63}" dt="2025-11-17T21:58:23.542" v="220" actId="20577"/>
          <ac:spMkLst>
            <pc:docMk/>
            <pc:sldMk cId="413002645" sldId="530"/>
            <ac:spMk id="2" creationId="{7C3B1262-A5C4-D0BB-8539-7118037EC66A}"/>
          </ac:spMkLst>
        </pc:spChg>
      </pc:sldChg>
      <pc:sldChg chg="modSp">
        <pc:chgData name="Sarah Wallace" userId="S::uqswall4@uq.edu.au::f2846f72-a4b9-435b-9026-7b4349c97af3" providerId="AD" clId="Web-{7C3DE5D0-7C66-6E38-E96A-361B6E908C63}" dt="2025-11-17T21:59:39.264" v="239" actId="1076"/>
        <pc:sldMkLst>
          <pc:docMk/>
          <pc:sldMk cId="1198413483" sldId="532"/>
        </pc:sldMkLst>
        <pc:spChg chg="mod">
          <ac:chgData name="Sarah Wallace" userId="S::uqswall4@uq.edu.au::f2846f72-a4b9-435b-9026-7b4349c97af3" providerId="AD" clId="Web-{7C3DE5D0-7C66-6E38-E96A-361B6E908C63}" dt="2025-11-17T21:59:39.264" v="239" actId="1076"/>
          <ac:spMkLst>
            <pc:docMk/>
            <pc:sldMk cId="1198413483" sldId="532"/>
            <ac:spMk id="6" creationId="{ADB001DF-CB68-A48F-9E94-8ECECADA83EA}"/>
          </ac:spMkLst>
        </pc:spChg>
      </pc:sldChg>
      <pc:sldChg chg="delSp">
        <pc:chgData name="Sarah Wallace" userId="S::uqswall4@uq.edu.au::f2846f72-a4b9-435b-9026-7b4349c97af3" providerId="AD" clId="Web-{7C3DE5D0-7C66-6E38-E96A-361B6E908C63}" dt="2025-11-17T21:55:53.047" v="193"/>
        <pc:sldMkLst>
          <pc:docMk/>
          <pc:sldMk cId="2436456480" sldId="547"/>
        </pc:sldMkLst>
      </pc:sldChg>
      <pc:sldChg chg="modSp">
        <pc:chgData name="Sarah Wallace" userId="S::uqswall4@uq.edu.au::f2846f72-a4b9-435b-9026-7b4349c97af3" providerId="AD" clId="Web-{7C3DE5D0-7C66-6E38-E96A-361B6E908C63}" dt="2025-11-17T21:54:35.733" v="167" actId="1076"/>
        <pc:sldMkLst>
          <pc:docMk/>
          <pc:sldMk cId="1217692619" sldId="550"/>
        </pc:sldMkLst>
        <pc:spChg chg="mod">
          <ac:chgData name="Sarah Wallace" userId="S::uqswall4@uq.edu.au::f2846f72-a4b9-435b-9026-7b4349c97af3" providerId="AD" clId="Web-{7C3DE5D0-7C66-6E38-E96A-361B6E908C63}" dt="2025-11-17T21:54:35.733" v="167" actId="1076"/>
          <ac:spMkLst>
            <pc:docMk/>
            <pc:sldMk cId="1217692619" sldId="550"/>
            <ac:spMk id="18" creationId="{B2507CE7-100A-CB32-510D-A01370042EB3}"/>
          </ac:spMkLst>
        </pc:spChg>
      </pc:sldChg>
      <pc:sldChg chg="modSp">
        <pc:chgData name="Sarah Wallace" userId="S::uqswall4@uq.edu.au::f2846f72-a4b9-435b-9026-7b4349c97af3" providerId="AD" clId="Web-{7C3DE5D0-7C66-6E38-E96A-361B6E908C63}" dt="2025-11-17T21:54:10.998" v="164" actId="20577"/>
        <pc:sldMkLst>
          <pc:docMk/>
          <pc:sldMk cId="2934221026" sldId="551"/>
        </pc:sldMkLst>
        <pc:spChg chg="mod">
          <ac:chgData name="Sarah Wallace" userId="S::uqswall4@uq.edu.au::f2846f72-a4b9-435b-9026-7b4349c97af3" providerId="AD" clId="Web-{7C3DE5D0-7C66-6E38-E96A-361B6E908C63}" dt="2025-11-17T21:54:10.998" v="164" actId="20577"/>
          <ac:spMkLst>
            <pc:docMk/>
            <pc:sldMk cId="2934221026" sldId="551"/>
            <ac:spMk id="8" creationId="{C49504C1-1B06-0941-3C8B-FB2D2E0E1393}"/>
          </ac:spMkLst>
        </pc:spChg>
      </pc:sldChg>
      <pc:sldChg chg="modSp">
        <pc:chgData name="Sarah Wallace" userId="S::uqswall4@uq.edu.au::f2846f72-a4b9-435b-9026-7b4349c97af3" providerId="AD" clId="Web-{7C3DE5D0-7C66-6E38-E96A-361B6E908C63}" dt="2025-11-17T21:54:40.920" v="168" actId="1076"/>
        <pc:sldMkLst>
          <pc:docMk/>
          <pc:sldMk cId="1750794336" sldId="552"/>
        </pc:sldMkLst>
        <pc:spChg chg="mod">
          <ac:chgData name="Sarah Wallace" userId="S::uqswall4@uq.edu.au::f2846f72-a4b9-435b-9026-7b4349c97af3" providerId="AD" clId="Web-{7C3DE5D0-7C66-6E38-E96A-361B6E908C63}" dt="2025-11-17T21:54:40.920" v="168" actId="1076"/>
          <ac:spMkLst>
            <pc:docMk/>
            <pc:sldMk cId="1750794336" sldId="552"/>
            <ac:spMk id="15" creationId="{729C4328-5F62-C319-5A34-0B2043AB6BFB}"/>
          </ac:spMkLst>
        </pc:spChg>
      </pc:sldChg>
      <pc:sldChg chg="modSp">
        <pc:chgData name="Sarah Wallace" userId="S::uqswall4@uq.edu.au::f2846f72-a4b9-435b-9026-7b4349c97af3" providerId="AD" clId="Web-{7C3DE5D0-7C66-6E38-E96A-361B6E908C63}" dt="2025-11-17T21:54:53.764" v="174" actId="1076"/>
        <pc:sldMkLst>
          <pc:docMk/>
          <pc:sldMk cId="67183981" sldId="553"/>
        </pc:sldMkLst>
        <pc:spChg chg="mod">
          <ac:chgData name="Sarah Wallace" userId="S::uqswall4@uq.edu.au::f2846f72-a4b9-435b-9026-7b4349c97af3" providerId="AD" clId="Web-{7C3DE5D0-7C66-6E38-E96A-361B6E908C63}" dt="2025-11-17T21:54:53.764" v="174" actId="1076"/>
          <ac:spMkLst>
            <pc:docMk/>
            <pc:sldMk cId="67183981" sldId="553"/>
            <ac:spMk id="15" creationId="{C264EB3E-F0D5-B823-D613-2F48868F6F15}"/>
          </ac:spMkLst>
        </pc:spChg>
      </pc:sldChg>
      <pc:sldChg chg="modSp">
        <pc:chgData name="Sarah Wallace" userId="S::uqswall4@uq.edu.au::f2846f72-a4b9-435b-9026-7b4349c97af3" providerId="AD" clId="Web-{7C3DE5D0-7C66-6E38-E96A-361B6E908C63}" dt="2025-11-17T21:55:21.186" v="186" actId="20577"/>
        <pc:sldMkLst>
          <pc:docMk/>
          <pc:sldMk cId="4062604628" sldId="554"/>
        </pc:sldMkLst>
        <pc:spChg chg="mod">
          <ac:chgData name="Sarah Wallace" userId="S::uqswall4@uq.edu.au::f2846f72-a4b9-435b-9026-7b4349c97af3" providerId="AD" clId="Web-{7C3DE5D0-7C66-6E38-E96A-361B6E908C63}" dt="2025-11-17T21:55:21.186" v="186" actId="20577"/>
          <ac:spMkLst>
            <pc:docMk/>
            <pc:sldMk cId="4062604628" sldId="554"/>
            <ac:spMk id="6" creationId="{8D0BDAC9-7C19-D316-9D0A-70FF0F3DA393}"/>
          </ac:spMkLst>
        </pc:spChg>
        <pc:spChg chg="mod">
          <ac:chgData name="Sarah Wallace" userId="S::uqswall4@uq.edu.au::f2846f72-a4b9-435b-9026-7b4349c97af3" providerId="AD" clId="Web-{7C3DE5D0-7C66-6E38-E96A-361B6E908C63}" dt="2025-11-17T21:55:13.592" v="183" actId="1076"/>
          <ac:spMkLst>
            <pc:docMk/>
            <pc:sldMk cId="4062604628" sldId="554"/>
            <ac:spMk id="7" creationId="{3D62BDEF-96D1-2B7E-9A05-A008F7C6C4B5}"/>
          </ac:spMkLst>
        </pc:spChg>
      </pc:sldChg>
      <pc:sldChg chg="modSp">
        <pc:chgData name="Sarah Wallace" userId="S::uqswall4@uq.edu.au::f2846f72-a4b9-435b-9026-7b4349c97af3" providerId="AD" clId="Web-{7C3DE5D0-7C66-6E38-E96A-361B6E908C63}" dt="2025-11-17T21:55:36.046" v="192" actId="1076"/>
        <pc:sldMkLst>
          <pc:docMk/>
          <pc:sldMk cId="1589256736" sldId="555"/>
        </pc:sldMkLst>
        <pc:spChg chg="mod">
          <ac:chgData name="Sarah Wallace" userId="S::uqswall4@uq.edu.au::f2846f72-a4b9-435b-9026-7b4349c97af3" providerId="AD" clId="Web-{7C3DE5D0-7C66-6E38-E96A-361B6E908C63}" dt="2025-11-17T21:55:36.046" v="192" actId="1076"/>
          <ac:spMkLst>
            <pc:docMk/>
            <pc:sldMk cId="1589256736" sldId="555"/>
            <ac:spMk id="3" creationId="{89C6CDF2-5904-C2BC-6225-8DC182FFC411}"/>
          </ac:spMkLst>
        </pc:spChg>
      </pc:sldChg>
      <pc:sldChg chg="modSp">
        <pc:chgData name="Sarah Wallace" userId="S::uqswall4@uq.edu.au::f2846f72-a4b9-435b-9026-7b4349c97af3" providerId="AD" clId="Web-{7C3DE5D0-7C66-6E38-E96A-361B6E908C63}" dt="2025-11-17T21:57:59.478" v="215" actId="1076"/>
        <pc:sldMkLst>
          <pc:docMk/>
          <pc:sldMk cId="1615391548" sldId="556"/>
        </pc:sldMkLst>
        <pc:spChg chg="mod">
          <ac:chgData name="Sarah Wallace" userId="S::uqswall4@uq.edu.au::f2846f72-a4b9-435b-9026-7b4349c97af3" providerId="AD" clId="Web-{7C3DE5D0-7C66-6E38-E96A-361B6E908C63}" dt="2025-11-17T21:57:05.396" v="200"/>
          <ac:spMkLst>
            <pc:docMk/>
            <pc:sldMk cId="1615391548" sldId="556"/>
            <ac:spMk id="5" creationId="{B2F89F30-DFFB-1461-11F1-47A8019ABC6D}"/>
          </ac:spMkLst>
        </pc:spChg>
        <pc:spChg chg="mod">
          <ac:chgData name="Sarah Wallace" userId="S::uqswall4@uq.edu.au::f2846f72-a4b9-435b-9026-7b4349c97af3" providerId="AD" clId="Web-{7C3DE5D0-7C66-6E38-E96A-361B6E908C63}" dt="2025-11-17T21:57:37.836" v="208" actId="14100"/>
          <ac:spMkLst>
            <pc:docMk/>
            <pc:sldMk cId="1615391548" sldId="556"/>
            <ac:spMk id="7" creationId="{34671D13-DBEC-8EBF-322D-E71A54FA762A}"/>
          </ac:spMkLst>
        </pc:spChg>
        <pc:spChg chg="mod">
          <ac:chgData name="Sarah Wallace" userId="S::uqswall4@uq.edu.au::f2846f72-a4b9-435b-9026-7b4349c97af3" providerId="AD" clId="Web-{7C3DE5D0-7C66-6E38-E96A-361B6E908C63}" dt="2025-11-17T21:57:56.446" v="214" actId="20577"/>
          <ac:spMkLst>
            <pc:docMk/>
            <pc:sldMk cId="1615391548" sldId="556"/>
            <ac:spMk id="8" creationId="{AF1267E1-69DD-E594-3618-E6FDEABDEDDB}"/>
          </ac:spMkLst>
        </pc:spChg>
        <pc:spChg chg="mod">
          <ac:chgData name="Sarah Wallace" userId="S::uqswall4@uq.edu.au::f2846f72-a4b9-435b-9026-7b4349c97af3" providerId="AD" clId="Web-{7C3DE5D0-7C66-6E38-E96A-361B6E908C63}" dt="2025-11-17T21:57:22.304" v="204" actId="20577"/>
          <ac:spMkLst>
            <pc:docMk/>
            <pc:sldMk cId="1615391548" sldId="556"/>
            <ac:spMk id="11" creationId="{924FFBE1-82AE-3C89-945A-4CB846D9FD52}"/>
          </ac:spMkLst>
        </pc:spChg>
        <pc:grpChg chg="mod">
          <ac:chgData name="Sarah Wallace" userId="S::uqswall4@uq.edu.au::f2846f72-a4b9-435b-9026-7b4349c97af3" providerId="AD" clId="Web-{7C3DE5D0-7C66-6E38-E96A-361B6E908C63}" dt="2025-11-17T21:57:42.586" v="210" actId="1076"/>
          <ac:grpSpMkLst>
            <pc:docMk/>
            <pc:sldMk cId="1615391548" sldId="556"/>
            <ac:grpSpMk id="15" creationId="{E20C9467-3D2D-B211-5542-A7445E0BDEB7}"/>
          </ac:grpSpMkLst>
        </pc:grpChg>
        <pc:picChg chg="mod">
          <ac:chgData name="Sarah Wallace" userId="S::uqswall4@uq.edu.au::f2846f72-a4b9-435b-9026-7b4349c97af3" providerId="AD" clId="Web-{7C3DE5D0-7C66-6E38-E96A-361B6E908C63}" dt="2025-11-17T21:57:46.758" v="211" actId="1076"/>
          <ac:picMkLst>
            <pc:docMk/>
            <pc:sldMk cId="1615391548" sldId="556"/>
            <ac:picMk id="13" creationId="{DA9F6941-C088-FBD8-144F-1B883B019DD8}"/>
          </ac:picMkLst>
        </pc:picChg>
        <pc:picChg chg="mod">
          <ac:chgData name="Sarah Wallace" userId="S::uqswall4@uq.edu.au::f2846f72-a4b9-435b-9026-7b4349c97af3" providerId="AD" clId="Web-{7C3DE5D0-7C66-6E38-E96A-361B6E908C63}" dt="2025-11-17T21:57:59.478" v="215" actId="1076"/>
          <ac:picMkLst>
            <pc:docMk/>
            <pc:sldMk cId="1615391548" sldId="556"/>
            <ac:picMk id="14" creationId="{A5DED2F0-2837-ED18-C2A4-8647049358E1}"/>
          </ac:picMkLst>
        </pc:picChg>
      </pc:sldChg>
      <pc:sldChg chg="addSp delSp modSp">
        <pc:chgData name="Sarah Wallace" userId="S::uqswall4@uq.edu.au::f2846f72-a4b9-435b-9026-7b4349c97af3" providerId="AD" clId="Web-{7C3DE5D0-7C66-6E38-E96A-361B6E908C63}" dt="2025-11-17T21:34:12.325" v="35" actId="1076"/>
        <pc:sldMkLst>
          <pc:docMk/>
          <pc:sldMk cId="3890049118" sldId="602"/>
        </pc:sldMkLst>
        <pc:spChg chg="mod">
          <ac:chgData name="Sarah Wallace" userId="S::uqswall4@uq.edu.au::f2846f72-a4b9-435b-9026-7b4349c97af3" providerId="AD" clId="Web-{7C3DE5D0-7C66-6E38-E96A-361B6E908C63}" dt="2025-11-17T21:34:04.216" v="34" actId="1076"/>
          <ac:spMkLst>
            <pc:docMk/>
            <pc:sldMk cId="3890049118" sldId="602"/>
            <ac:spMk id="3" creationId="{90454593-E962-643D-A28E-A0DF02114702}"/>
          </ac:spMkLst>
        </pc:spChg>
        <pc:spChg chg="add mod">
          <ac:chgData name="Sarah Wallace" userId="S::uqswall4@uq.edu.au::f2846f72-a4b9-435b-9026-7b4349c97af3" providerId="AD" clId="Web-{7C3DE5D0-7C66-6E38-E96A-361B6E908C63}" dt="2025-11-17T21:34:12.325" v="35" actId="1076"/>
          <ac:spMkLst>
            <pc:docMk/>
            <pc:sldMk cId="3890049118" sldId="602"/>
            <ac:spMk id="4" creationId="{8EA726FF-1C4C-CF57-C104-D1A74D5ACBC9}"/>
          </ac:spMkLst>
        </pc:spChg>
        <pc:spChg chg="mod">
          <ac:chgData name="Sarah Wallace" userId="S::uqswall4@uq.edu.au::f2846f72-a4b9-435b-9026-7b4349c97af3" providerId="AD" clId="Web-{7C3DE5D0-7C66-6E38-E96A-361B6E908C63}" dt="2025-11-17T21:33:55.356" v="33" actId="20577"/>
          <ac:spMkLst>
            <pc:docMk/>
            <pc:sldMk cId="3890049118" sldId="602"/>
            <ac:spMk id="13" creationId="{6BF201E4-FC7F-E7CF-4675-F072550D2592}"/>
          </ac:spMkLst>
        </pc:spChg>
        <pc:spChg chg="mod">
          <ac:chgData name="Sarah Wallace" userId="S::uqswall4@uq.edu.au::f2846f72-a4b9-435b-9026-7b4349c97af3" providerId="AD" clId="Web-{7C3DE5D0-7C66-6E38-E96A-361B6E908C63}" dt="2025-11-17T21:33:46.825" v="31" actId="20577"/>
          <ac:spMkLst>
            <pc:docMk/>
            <pc:sldMk cId="3890049118" sldId="602"/>
            <ac:spMk id="15" creationId="{DC0DDEDF-A7E8-63A1-F222-A6AAE64FA487}"/>
          </ac:spMkLst>
        </pc:spChg>
        <pc:picChg chg="add mod">
          <ac:chgData name="Sarah Wallace" userId="S::uqswall4@uq.edu.au::f2846f72-a4b9-435b-9026-7b4349c97af3" providerId="AD" clId="Web-{7C3DE5D0-7C66-6E38-E96A-361B6E908C63}" dt="2025-11-17T21:33:34.278" v="28" actId="1076"/>
          <ac:picMkLst>
            <pc:docMk/>
            <pc:sldMk cId="3890049118" sldId="602"/>
            <ac:picMk id="7" creationId="{BD9F69CB-AE60-C43D-0185-15A68E07ED87}"/>
          </ac:picMkLst>
        </pc:picChg>
        <pc:picChg chg="mod">
          <ac:chgData name="Sarah Wallace" userId="S::uqswall4@uq.edu.au::f2846f72-a4b9-435b-9026-7b4349c97af3" providerId="AD" clId="Web-{7C3DE5D0-7C66-6E38-E96A-361B6E908C63}" dt="2025-11-17T21:33:29.981" v="27" actId="1076"/>
          <ac:picMkLst>
            <pc:docMk/>
            <pc:sldMk cId="3890049118" sldId="602"/>
            <ac:picMk id="10" creationId="{FFEEBDB4-5275-5F98-BC8C-9467AEDF2D74}"/>
          </ac:picMkLst>
        </pc:picChg>
        <pc:picChg chg="mod">
          <ac:chgData name="Sarah Wallace" userId="S::uqswall4@uq.edu.au::f2846f72-a4b9-435b-9026-7b4349c97af3" providerId="AD" clId="Web-{7C3DE5D0-7C66-6E38-E96A-361B6E908C63}" dt="2025-11-17T21:33:23.324" v="25" actId="1076"/>
          <ac:picMkLst>
            <pc:docMk/>
            <pc:sldMk cId="3890049118" sldId="602"/>
            <ac:picMk id="11" creationId="{8ECBA055-4BA1-58B7-068F-1F21708B3943}"/>
          </ac:picMkLst>
        </pc:picChg>
      </pc:sldChg>
      <pc:sldChg chg="modSp">
        <pc:chgData name="Sarah Wallace" userId="S::uqswall4@uq.edu.au::f2846f72-a4b9-435b-9026-7b4349c97af3" providerId="AD" clId="Web-{7C3DE5D0-7C66-6E38-E96A-361B6E908C63}" dt="2025-11-17T21:58:09.572" v="219" actId="20577"/>
        <pc:sldMkLst>
          <pc:docMk/>
          <pc:sldMk cId="3998885030" sldId="607"/>
        </pc:sldMkLst>
        <pc:spChg chg="mod">
          <ac:chgData name="Sarah Wallace" userId="S::uqswall4@uq.edu.au::f2846f72-a4b9-435b-9026-7b4349c97af3" providerId="AD" clId="Web-{7C3DE5D0-7C66-6E38-E96A-361B6E908C63}" dt="2025-11-17T21:58:09.572" v="219" actId="20577"/>
          <ac:spMkLst>
            <pc:docMk/>
            <pc:sldMk cId="3998885030" sldId="607"/>
            <ac:spMk id="5" creationId="{B98A0CCA-81FD-9420-F7DE-6D62142EDA83}"/>
          </ac:spMkLst>
        </pc:spChg>
      </pc:sldChg>
      <pc:sldChg chg="modSp ord">
        <pc:chgData name="Sarah Wallace" userId="S::uqswall4@uq.edu.au::f2846f72-a4b9-435b-9026-7b4349c97af3" providerId="AD" clId="Web-{7C3DE5D0-7C66-6E38-E96A-361B6E908C63}" dt="2025-11-17T22:12:05.572" v="335" actId="1076"/>
        <pc:sldMkLst>
          <pc:docMk/>
          <pc:sldMk cId="4261179772" sldId="612"/>
        </pc:sldMkLst>
        <pc:spChg chg="mod">
          <ac:chgData name="Sarah Wallace" userId="S::uqswall4@uq.edu.au::f2846f72-a4b9-435b-9026-7b4349c97af3" providerId="AD" clId="Web-{7C3DE5D0-7C66-6E38-E96A-361B6E908C63}" dt="2025-11-17T22:12:05.572" v="335" actId="1076"/>
          <ac:spMkLst>
            <pc:docMk/>
            <pc:sldMk cId="4261179772" sldId="612"/>
            <ac:spMk id="2" creationId="{E0C846C9-40BA-8D33-7AE5-CD470AB4E757}"/>
          </ac:spMkLst>
        </pc:spChg>
      </pc:sldChg>
      <pc:sldChg chg="addSp delSp modSp mod ord modClrScheme chgLayout">
        <pc:chgData name="Sarah Wallace" userId="S::uqswall4@uq.edu.au::f2846f72-a4b9-435b-9026-7b4349c97af3" providerId="AD" clId="Web-{7C3DE5D0-7C66-6E38-E96A-361B6E908C63}" dt="2025-11-17T22:15:27.380" v="420" actId="20577"/>
        <pc:sldMkLst>
          <pc:docMk/>
          <pc:sldMk cId="2975789610" sldId="613"/>
        </pc:sldMkLst>
        <pc:spChg chg="mod ord">
          <ac:chgData name="Sarah Wallace" userId="S::uqswall4@uq.edu.au::f2846f72-a4b9-435b-9026-7b4349c97af3" providerId="AD" clId="Web-{7C3DE5D0-7C66-6E38-E96A-361B6E908C63}" dt="2025-11-17T22:12:47.041" v="341"/>
          <ac:spMkLst>
            <pc:docMk/>
            <pc:sldMk cId="2975789610" sldId="613"/>
            <ac:spMk id="3" creationId="{A39CA15C-FFBA-6628-6C7B-1E9503551DA8}"/>
          </ac:spMkLst>
        </pc:spChg>
        <pc:spChg chg="mod ord">
          <ac:chgData name="Sarah Wallace" userId="S::uqswall4@uq.edu.au::f2846f72-a4b9-435b-9026-7b4349c97af3" providerId="AD" clId="Web-{7C3DE5D0-7C66-6E38-E96A-361B6E908C63}" dt="2025-11-17T22:12:47.041" v="341"/>
          <ac:spMkLst>
            <pc:docMk/>
            <pc:sldMk cId="2975789610" sldId="613"/>
            <ac:spMk id="4" creationId="{63868842-BA62-2135-B01D-F6B57E2B2D8B}"/>
          </ac:spMkLst>
        </pc:spChg>
        <pc:spChg chg="mod ord">
          <ac:chgData name="Sarah Wallace" userId="S::uqswall4@uq.edu.au::f2846f72-a4b9-435b-9026-7b4349c97af3" providerId="AD" clId="Web-{7C3DE5D0-7C66-6E38-E96A-361B6E908C63}" dt="2025-11-17T22:12:47.041" v="341"/>
          <ac:spMkLst>
            <pc:docMk/>
            <pc:sldMk cId="2975789610" sldId="613"/>
            <ac:spMk id="5" creationId="{B6BC87F8-56B4-0770-BFC5-E3DFEC274B9A}"/>
          </ac:spMkLst>
        </pc:spChg>
        <pc:spChg chg="add mod">
          <ac:chgData name="Sarah Wallace" userId="S::uqswall4@uq.edu.au::f2846f72-a4b9-435b-9026-7b4349c97af3" providerId="AD" clId="Web-{7C3DE5D0-7C66-6E38-E96A-361B6E908C63}" dt="2025-11-17T22:15:27.380" v="420" actId="20577"/>
          <ac:spMkLst>
            <pc:docMk/>
            <pc:sldMk cId="2975789610" sldId="613"/>
            <ac:spMk id="9" creationId="{050643CF-5F50-1F7B-A00E-922124AFFAC8}"/>
          </ac:spMkLst>
        </pc:spChg>
        <pc:picChg chg="add mod ord">
          <ac:chgData name="Sarah Wallace" userId="S::uqswall4@uq.edu.au::f2846f72-a4b9-435b-9026-7b4349c97af3" providerId="AD" clId="Web-{7C3DE5D0-7C66-6E38-E96A-361B6E908C63}" dt="2025-11-17T22:15:18.442" v="415" actId="1076"/>
          <ac:picMkLst>
            <pc:docMk/>
            <pc:sldMk cId="2975789610" sldId="613"/>
            <ac:picMk id="6" creationId="{13022902-2520-B491-CE52-86047F918E77}"/>
          </ac:picMkLst>
        </pc:picChg>
      </pc:sldChg>
      <pc:sldChg chg="modSp">
        <pc:chgData name="Sarah Wallace" userId="S::uqswall4@uq.edu.au::f2846f72-a4b9-435b-9026-7b4349c97af3" providerId="AD" clId="Web-{7C3DE5D0-7C66-6E38-E96A-361B6E908C63}" dt="2025-11-17T22:15:47.130" v="427" actId="20577"/>
        <pc:sldMkLst>
          <pc:docMk/>
          <pc:sldMk cId="3752863751" sldId="614"/>
        </pc:sldMkLst>
        <pc:spChg chg="mod">
          <ac:chgData name="Sarah Wallace" userId="S::uqswall4@uq.edu.au::f2846f72-a4b9-435b-9026-7b4349c97af3" providerId="AD" clId="Web-{7C3DE5D0-7C66-6E38-E96A-361B6E908C63}" dt="2025-11-17T22:15:47.130" v="427" actId="20577"/>
          <ac:spMkLst>
            <pc:docMk/>
            <pc:sldMk cId="3752863751" sldId="614"/>
            <ac:spMk id="2" creationId="{C7537EAE-92D4-E6D5-E42F-3C146B09882F}"/>
          </ac:spMkLst>
        </pc:spChg>
      </pc:sldChg>
      <pc:sldChg chg="modSp">
        <pc:chgData name="Sarah Wallace" userId="S::uqswall4@uq.edu.au::f2846f72-a4b9-435b-9026-7b4349c97af3" providerId="AD" clId="Web-{7C3DE5D0-7C66-6E38-E96A-361B6E908C63}" dt="2025-11-17T22:16:05.131" v="431" actId="1076"/>
        <pc:sldMkLst>
          <pc:docMk/>
          <pc:sldMk cId="4267193693" sldId="615"/>
        </pc:sldMkLst>
        <pc:spChg chg="mod">
          <ac:chgData name="Sarah Wallace" userId="S::uqswall4@uq.edu.au::f2846f72-a4b9-435b-9026-7b4349c97af3" providerId="AD" clId="Web-{7C3DE5D0-7C66-6E38-E96A-361B6E908C63}" dt="2025-11-17T22:16:05.131" v="431" actId="1076"/>
          <ac:spMkLst>
            <pc:docMk/>
            <pc:sldMk cId="4267193693" sldId="615"/>
            <ac:spMk id="9" creationId="{AB514A4C-56BD-DE2E-D40E-A5968522FA3F}"/>
          </ac:spMkLst>
        </pc:spChg>
      </pc:sldChg>
      <pc:sldChg chg="modSp">
        <pc:chgData name="Sarah Wallace" userId="S::uqswall4@uq.edu.au::f2846f72-a4b9-435b-9026-7b4349c97af3" providerId="AD" clId="Web-{7C3DE5D0-7C66-6E38-E96A-361B6E908C63}" dt="2025-11-17T22:00:46.829" v="256" actId="20577"/>
        <pc:sldMkLst>
          <pc:docMk/>
          <pc:sldMk cId="551592807" sldId="616"/>
        </pc:sldMkLst>
        <pc:spChg chg="mod">
          <ac:chgData name="Sarah Wallace" userId="S::uqswall4@uq.edu.au::f2846f72-a4b9-435b-9026-7b4349c97af3" providerId="AD" clId="Web-{7C3DE5D0-7C66-6E38-E96A-361B6E908C63}" dt="2025-11-17T22:00:46.829" v="256" actId="20577"/>
          <ac:spMkLst>
            <pc:docMk/>
            <pc:sldMk cId="551592807" sldId="616"/>
            <ac:spMk id="11" creationId="{EAB4D3C7-0B0B-C665-CD42-B7F79A498C47}"/>
          </ac:spMkLst>
        </pc:spChg>
      </pc:sldChg>
      <pc:sldChg chg="modSp">
        <pc:chgData name="Sarah Wallace" userId="S::uqswall4@uq.edu.au::f2846f72-a4b9-435b-9026-7b4349c97af3" providerId="AD" clId="Web-{7C3DE5D0-7C66-6E38-E96A-361B6E908C63}" dt="2025-11-17T22:00:17.812" v="252" actId="20577"/>
        <pc:sldMkLst>
          <pc:docMk/>
          <pc:sldMk cId="3309334855" sldId="618"/>
        </pc:sldMkLst>
        <pc:spChg chg="mod">
          <ac:chgData name="Sarah Wallace" userId="S::uqswall4@uq.edu.au::f2846f72-a4b9-435b-9026-7b4349c97af3" providerId="AD" clId="Web-{7C3DE5D0-7C66-6E38-E96A-361B6E908C63}" dt="2025-11-17T22:00:17.812" v="252" actId="20577"/>
          <ac:spMkLst>
            <pc:docMk/>
            <pc:sldMk cId="3309334855" sldId="618"/>
            <ac:spMk id="2" creationId="{5B19F89A-42DC-7FDE-EB50-28CF28A73BF8}"/>
          </ac:spMkLst>
        </pc:spChg>
      </pc:sldChg>
      <pc:sldChg chg="addSp delSp modSp mod modClrScheme chgLayout">
        <pc:chgData name="Sarah Wallace" userId="S::uqswall4@uq.edu.au::f2846f72-a4b9-435b-9026-7b4349c97af3" providerId="AD" clId="Web-{7C3DE5D0-7C66-6E38-E96A-361B6E908C63}" dt="2025-11-17T21:59:17.685" v="236" actId="20577"/>
        <pc:sldMkLst>
          <pc:docMk/>
          <pc:sldMk cId="4249136907" sldId="620"/>
        </pc:sldMkLst>
        <pc:spChg chg="mod ord">
          <ac:chgData name="Sarah Wallace" userId="S::uqswall4@uq.edu.au::f2846f72-a4b9-435b-9026-7b4349c97af3" providerId="AD" clId="Web-{7C3DE5D0-7C66-6E38-E96A-361B6E908C63}" dt="2025-11-17T21:59:00.090" v="229" actId="20577"/>
          <ac:spMkLst>
            <pc:docMk/>
            <pc:sldMk cId="4249136907" sldId="620"/>
            <ac:spMk id="2" creationId="{4C9024E2-B6E9-6DF1-3804-6D86E5367D5B}"/>
          </ac:spMkLst>
        </pc:spChg>
        <pc:spChg chg="mod ord">
          <ac:chgData name="Sarah Wallace" userId="S::uqswall4@uq.edu.au::f2846f72-a4b9-435b-9026-7b4349c97af3" providerId="AD" clId="Web-{7C3DE5D0-7C66-6E38-E96A-361B6E908C63}" dt="2025-11-17T21:58:44.746" v="223"/>
          <ac:spMkLst>
            <pc:docMk/>
            <pc:sldMk cId="4249136907" sldId="620"/>
            <ac:spMk id="3" creationId="{A2459ACE-7547-C9B6-37D5-F79C0ABCF890}"/>
          </ac:spMkLst>
        </pc:spChg>
        <pc:spChg chg="mod ord">
          <ac:chgData name="Sarah Wallace" userId="S::uqswall4@uq.edu.au::f2846f72-a4b9-435b-9026-7b4349c97af3" providerId="AD" clId="Web-{7C3DE5D0-7C66-6E38-E96A-361B6E908C63}" dt="2025-11-17T21:58:44.746" v="223"/>
          <ac:spMkLst>
            <pc:docMk/>
            <pc:sldMk cId="4249136907" sldId="620"/>
            <ac:spMk id="4" creationId="{9E9DE1C1-E696-E0CE-1564-AA31A7D1E822}"/>
          </ac:spMkLst>
        </pc:spChg>
        <pc:spChg chg="mod ord">
          <ac:chgData name="Sarah Wallace" userId="S::uqswall4@uq.edu.au::f2846f72-a4b9-435b-9026-7b4349c97af3" providerId="AD" clId="Web-{7C3DE5D0-7C66-6E38-E96A-361B6E908C63}" dt="2025-11-17T21:58:44.746" v="223"/>
          <ac:spMkLst>
            <pc:docMk/>
            <pc:sldMk cId="4249136907" sldId="620"/>
            <ac:spMk id="5" creationId="{FCF122CE-7F85-658D-CCE2-AD305BCAF9E5}"/>
          </ac:spMkLst>
        </pc:spChg>
        <pc:spChg chg="add mod ord">
          <ac:chgData name="Sarah Wallace" userId="S::uqswall4@uq.edu.au::f2846f72-a4b9-435b-9026-7b4349c97af3" providerId="AD" clId="Web-{7C3DE5D0-7C66-6E38-E96A-361B6E908C63}" dt="2025-11-17T21:59:17.685" v="236" actId="20577"/>
          <ac:spMkLst>
            <pc:docMk/>
            <pc:sldMk cId="4249136907" sldId="620"/>
            <ac:spMk id="7" creationId="{EC1F1FC4-B544-6307-A8B5-4FE83CBDF9CB}"/>
          </ac:spMkLst>
        </pc:spChg>
      </pc:sldChg>
    </pc:docChg>
  </pc:docChgLst>
  <pc:docChgLst>
    <pc:chgData name="Ryan Deslandes" userId="S::uqrdesla@uq.edu.au::9461c6a8-56cd-4de5-bb56-6941af3e6cf3" providerId="AD" clId="Web-{E03F1568-D9D8-B158-E729-8DF3A9E6EC3F}"/>
    <pc:docChg chg="modSld">
      <pc:chgData name="Ryan Deslandes" userId="S::uqrdesla@uq.edu.au::9461c6a8-56cd-4de5-bb56-6941af3e6cf3" providerId="AD" clId="Web-{E03F1568-D9D8-B158-E729-8DF3A9E6EC3F}" dt="2025-11-20T09:14:43.693" v="29" actId="1076"/>
      <pc:docMkLst>
        <pc:docMk/>
      </pc:docMkLst>
      <pc:sldChg chg="addSp delSp modSp">
        <pc:chgData name="Ryan Deslandes" userId="S::uqrdesla@uq.edu.au::9461c6a8-56cd-4de5-bb56-6941af3e6cf3" providerId="AD" clId="Web-{E03F1568-D9D8-B158-E729-8DF3A9E6EC3F}" dt="2025-11-20T09:12:31.815" v="27" actId="1076"/>
        <pc:sldMkLst>
          <pc:docMk/>
          <pc:sldMk cId="2207342334" sldId="521"/>
        </pc:sldMkLst>
        <pc:spChg chg="mod">
          <ac:chgData name="Ryan Deslandes" userId="S::uqrdesla@uq.edu.au::9461c6a8-56cd-4de5-bb56-6941af3e6cf3" providerId="AD" clId="Web-{E03F1568-D9D8-B158-E729-8DF3A9E6EC3F}" dt="2025-11-20T09:12:31.815" v="27" actId="1076"/>
          <ac:spMkLst>
            <pc:docMk/>
            <pc:sldMk cId="2207342334" sldId="521"/>
            <ac:spMk id="2" creationId="{4727AB51-01A4-38F7-0973-9C959FC04565}"/>
          </ac:spMkLst>
        </pc:spChg>
        <pc:spChg chg="mod">
          <ac:chgData name="Ryan Deslandes" userId="S::uqrdesla@uq.edu.au::9461c6a8-56cd-4de5-bb56-6941af3e6cf3" providerId="AD" clId="Web-{E03F1568-D9D8-B158-E729-8DF3A9E6EC3F}" dt="2025-11-20T09:12:27.408" v="26" actId="1076"/>
          <ac:spMkLst>
            <pc:docMk/>
            <pc:sldMk cId="2207342334" sldId="521"/>
            <ac:spMk id="6" creationId="{971428D3-C4D6-F2EF-3D29-E953EFAE3D15}"/>
          </ac:spMkLst>
        </pc:spChg>
      </pc:sldChg>
      <pc:sldChg chg="modSp">
        <pc:chgData name="Ryan Deslandes" userId="S::uqrdesla@uq.edu.au::9461c6a8-56cd-4de5-bb56-6941af3e6cf3" providerId="AD" clId="Web-{E03F1568-D9D8-B158-E729-8DF3A9E6EC3F}" dt="2025-11-20T09:11:22.656" v="8" actId="14100"/>
        <pc:sldMkLst>
          <pc:docMk/>
          <pc:sldMk cId="1604107019" sldId="605"/>
        </pc:sldMkLst>
        <pc:spChg chg="mod">
          <ac:chgData name="Ryan Deslandes" userId="S::uqrdesla@uq.edu.au::9461c6a8-56cd-4de5-bb56-6941af3e6cf3" providerId="AD" clId="Web-{E03F1568-D9D8-B158-E729-8DF3A9E6EC3F}" dt="2025-11-20T09:11:22.656" v="8" actId="14100"/>
          <ac:spMkLst>
            <pc:docMk/>
            <pc:sldMk cId="1604107019" sldId="605"/>
            <ac:spMk id="2" creationId="{60763A5A-5176-996F-B09B-5AA80B151FFD}"/>
          </ac:spMkLst>
        </pc:spChg>
        <pc:spChg chg="mod">
          <ac:chgData name="Ryan Deslandes" userId="S::uqrdesla@uq.edu.au::9461c6a8-56cd-4de5-bb56-6941af3e6cf3" providerId="AD" clId="Web-{E03F1568-D9D8-B158-E729-8DF3A9E6EC3F}" dt="2025-11-20T08:23:11.617" v="5" actId="1076"/>
          <ac:spMkLst>
            <pc:docMk/>
            <pc:sldMk cId="1604107019" sldId="605"/>
            <ac:spMk id="3" creationId="{5E836770-8163-B9F3-AFF0-96F252ADEDF0}"/>
          </ac:spMkLst>
        </pc:spChg>
      </pc:sldChg>
      <pc:sldChg chg="mod modShow">
        <pc:chgData name="Ryan Deslandes" userId="S::uqrdesla@uq.edu.au::9461c6a8-56cd-4de5-bb56-6941af3e6cf3" providerId="AD" clId="Web-{E03F1568-D9D8-B158-E729-8DF3A9E6EC3F}" dt="2025-11-20T09:13:27.832" v="28"/>
        <pc:sldMkLst>
          <pc:docMk/>
          <pc:sldMk cId="4249136907" sldId="620"/>
        </pc:sldMkLst>
      </pc:sldChg>
      <pc:sldChg chg="modSp">
        <pc:chgData name="Ryan Deslandes" userId="S::uqrdesla@uq.edu.au::9461c6a8-56cd-4de5-bb56-6941af3e6cf3" providerId="AD" clId="Web-{E03F1568-D9D8-B158-E729-8DF3A9E6EC3F}" dt="2025-11-20T09:14:43.693" v="29" actId="1076"/>
        <pc:sldMkLst>
          <pc:docMk/>
          <pc:sldMk cId="3372503480" sldId="627"/>
        </pc:sldMkLst>
        <pc:picChg chg="mod">
          <ac:chgData name="Ryan Deslandes" userId="S::uqrdesla@uq.edu.au::9461c6a8-56cd-4de5-bb56-6941af3e6cf3" providerId="AD" clId="Web-{E03F1568-D9D8-B158-E729-8DF3A9E6EC3F}" dt="2025-11-20T09:14:43.693" v="29" actId="1076"/>
          <ac:picMkLst>
            <pc:docMk/>
            <pc:sldMk cId="3372503480" sldId="627"/>
            <ac:picMk id="6" creationId="{EBBAD041-59ED-42B0-4AD9-7DB23548E14A}"/>
          </ac:picMkLst>
        </pc:picChg>
      </pc:sldChg>
    </pc:docChg>
  </pc:docChgLst>
  <pc:docChgLst>
    <pc:chgData name="Jennifer Lee" userId="S::uqjlee60@uq.edu.au::94499cda-966b-44d7-bc7d-928f251e1f14" providerId="AD" clId="Web-{E1C5B4BB-C202-4E0B-B1C8-71A6B77FCDEA}"/>
    <pc:docChg chg="modSld">
      <pc:chgData name="Jennifer Lee" userId="S::uqjlee60@uq.edu.au::94499cda-966b-44d7-bc7d-928f251e1f14" providerId="AD" clId="Web-{E1C5B4BB-C202-4E0B-B1C8-71A6B77FCDEA}" dt="2025-12-15T23:47:17.732" v="21"/>
      <pc:docMkLst>
        <pc:docMk/>
      </pc:docMkLst>
      <pc:sldChg chg="delSp modSp">
        <pc:chgData name="Jennifer Lee" userId="S::uqjlee60@uq.edu.au::94499cda-966b-44d7-bc7d-928f251e1f14" providerId="AD" clId="Web-{E1C5B4BB-C202-4E0B-B1C8-71A6B77FCDEA}" dt="2025-12-15T23:42:26.213" v="2" actId="1076"/>
        <pc:sldMkLst>
          <pc:docMk/>
          <pc:sldMk cId="835923899" sldId="435"/>
        </pc:sldMkLst>
        <pc:spChg chg="mod">
          <ac:chgData name="Jennifer Lee" userId="S::uqjlee60@uq.edu.au::94499cda-966b-44d7-bc7d-928f251e1f14" providerId="AD" clId="Web-{E1C5B4BB-C202-4E0B-B1C8-71A6B77FCDEA}" dt="2025-12-15T23:42:26.213" v="2" actId="1076"/>
          <ac:spMkLst>
            <pc:docMk/>
            <pc:sldMk cId="835923899" sldId="435"/>
            <ac:spMk id="2" creationId="{FA374D14-886F-38FF-5AE6-6820A68BCAF0}"/>
          </ac:spMkLst>
        </pc:spChg>
        <pc:spChg chg="del">
          <ac:chgData name="Jennifer Lee" userId="S::uqjlee60@uq.edu.au::94499cda-966b-44d7-bc7d-928f251e1f14" providerId="AD" clId="Web-{E1C5B4BB-C202-4E0B-B1C8-71A6B77FCDEA}" dt="2025-12-15T23:41:40.180" v="1"/>
          <ac:spMkLst>
            <pc:docMk/>
            <pc:sldMk cId="835923899" sldId="435"/>
            <ac:spMk id="5" creationId="{FB8CCCA5-4BC2-EEE4-673A-E741C804E702}"/>
          </ac:spMkLst>
        </pc:spChg>
        <pc:spChg chg="del">
          <ac:chgData name="Jennifer Lee" userId="S::uqjlee60@uq.edu.au::94499cda-966b-44d7-bc7d-928f251e1f14" providerId="AD" clId="Web-{E1C5B4BB-C202-4E0B-B1C8-71A6B77FCDEA}" dt="2025-12-15T23:41:37.430" v="0"/>
          <ac:spMkLst>
            <pc:docMk/>
            <pc:sldMk cId="835923899" sldId="435"/>
            <ac:spMk id="6" creationId="{DE2F2D4D-2035-4AC7-0371-8ADD63B8D5A9}"/>
          </ac:spMkLst>
        </pc:spChg>
      </pc:sldChg>
      <pc:sldChg chg="delSp">
        <pc:chgData name="Jennifer Lee" userId="S::uqjlee60@uq.edu.au::94499cda-966b-44d7-bc7d-928f251e1f14" providerId="AD" clId="Web-{E1C5B4BB-C202-4E0B-B1C8-71A6B77FCDEA}" dt="2025-12-15T23:47:17.732" v="21"/>
        <pc:sldMkLst>
          <pc:docMk/>
          <pc:sldMk cId="1436476176" sldId="527"/>
        </pc:sldMkLst>
        <pc:spChg chg="del">
          <ac:chgData name="Jennifer Lee" userId="S::uqjlee60@uq.edu.au::94499cda-966b-44d7-bc7d-928f251e1f14" providerId="AD" clId="Web-{E1C5B4BB-C202-4E0B-B1C8-71A6B77FCDEA}" dt="2025-12-15T23:47:17.732" v="21"/>
          <ac:spMkLst>
            <pc:docMk/>
            <pc:sldMk cId="1436476176" sldId="527"/>
            <ac:spMk id="2" creationId="{B5413339-8A68-6D96-0F9F-15D7EB446694}"/>
          </ac:spMkLst>
        </pc:spChg>
      </pc:sldChg>
      <pc:sldChg chg="addSp delSp modSp delAnim">
        <pc:chgData name="Jennifer Lee" userId="S::uqjlee60@uq.edu.au::94499cda-966b-44d7-bc7d-928f251e1f14" providerId="AD" clId="Web-{E1C5B4BB-C202-4E0B-B1C8-71A6B77FCDEA}" dt="2025-12-15T23:46:46.794" v="20" actId="1076"/>
        <pc:sldMkLst>
          <pc:docMk/>
          <pc:sldMk cId="2972674900" sldId="536"/>
        </pc:sldMkLst>
        <pc:spChg chg="del">
          <ac:chgData name="Jennifer Lee" userId="S::uqjlee60@uq.edu.au::94499cda-966b-44d7-bc7d-928f251e1f14" providerId="AD" clId="Web-{E1C5B4BB-C202-4E0B-B1C8-71A6B77FCDEA}" dt="2025-12-15T23:46:43.998" v="19"/>
          <ac:spMkLst>
            <pc:docMk/>
            <pc:sldMk cId="2972674900" sldId="536"/>
            <ac:spMk id="4" creationId="{00562301-BF63-0432-EA2E-EDC2CB270541}"/>
          </ac:spMkLst>
        </pc:spChg>
        <pc:spChg chg="topLvl">
          <ac:chgData name="Jennifer Lee" userId="S::uqjlee60@uq.edu.au::94499cda-966b-44d7-bc7d-928f251e1f14" providerId="AD" clId="Web-{E1C5B4BB-C202-4E0B-B1C8-71A6B77FCDEA}" dt="2025-12-15T23:44:28.027" v="10"/>
          <ac:spMkLst>
            <pc:docMk/>
            <pc:sldMk cId="2972674900" sldId="536"/>
            <ac:spMk id="42" creationId="{B9DD0496-86E0-F5B7-F6B9-0FF10C2BE982}"/>
          </ac:spMkLst>
        </pc:spChg>
        <pc:spChg chg="del">
          <ac:chgData name="Jennifer Lee" userId="S::uqjlee60@uq.edu.au::94499cda-966b-44d7-bc7d-928f251e1f14" providerId="AD" clId="Web-{E1C5B4BB-C202-4E0B-B1C8-71A6B77FCDEA}" dt="2025-12-15T23:45:32.466" v="16"/>
          <ac:spMkLst>
            <pc:docMk/>
            <pc:sldMk cId="2972674900" sldId="536"/>
            <ac:spMk id="45" creationId="{2718E31C-4B4E-C851-E5F6-0F03C6235D6A}"/>
          </ac:spMkLst>
        </pc:spChg>
        <pc:grpChg chg="add del mod">
          <ac:chgData name="Jennifer Lee" userId="S::uqjlee60@uq.edu.au::94499cda-966b-44d7-bc7d-928f251e1f14" providerId="AD" clId="Web-{E1C5B4BB-C202-4E0B-B1C8-71A6B77FCDEA}" dt="2025-12-15T23:44:28.027" v="10"/>
          <ac:grpSpMkLst>
            <pc:docMk/>
            <pc:sldMk cId="2972674900" sldId="536"/>
            <ac:grpSpMk id="2" creationId="{44A4870B-DD60-A372-DE9A-FAB1EFF81B8F}"/>
          </ac:grpSpMkLst>
        </pc:grpChg>
        <pc:grpChg chg="add mod">
          <ac:chgData name="Jennifer Lee" userId="S::uqjlee60@uq.edu.au::94499cda-966b-44d7-bc7d-928f251e1f14" providerId="AD" clId="Web-{E1C5B4BB-C202-4E0B-B1C8-71A6B77FCDEA}" dt="2025-12-15T23:46:46.794" v="20" actId="1076"/>
          <ac:grpSpMkLst>
            <pc:docMk/>
            <pc:sldMk cId="2972674900" sldId="536"/>
            <ac:grpSpMk id="3" creationId="{8E69B873-944C-4443-DC91-2698FFBAA5B8}"/>
          </ac:grpSpMkLst>
        </pc:grpChg>
        <pc:picChg chg="topLvl">
          <ac:chgData name="Jennifer Lee" userId="S::uqjlee60@uq.edu.au::94499cda-966b-44d7-bc7d-928f251e1f14" providerId="AD" clId="Web-{E1C5B4BB-C202-4E0B-B1C8-71A6B77FCDEA}" dt="2025-12-15T23:44:28.027" v="10"/>
          <ac:picMkLst>
            <pc:docMk/>
            <pc:sldMk cId="2972674900" sldId="536"/>
            <ac:picMk id="40" creationId="{3C1D4AB4-94AF-D766-D541-CC65DE4D240E}"/>
          </ac:picMkLst>
        </pc:picChg>
        <pc:picChg chg="mod">
          <ac:chgData name="Jennifer Lee" userId="S::uqjlee60@uq.edu.au::94499cda-966b-44d7-bc7d-928f251e1f14" providerId="AD" clId="Web-{E1C5B4BB-C202-4E0B-B1C8-71A6B77FCDEA}" dt="2025-12-15T23:45:29.309" v="15" actId="1076"/>
          <ac:picMkLst>
            <pc:docMk/>
            <pc:sldMk cId="2972674900" sldId="536"/>
            <ac:picMk id="41" creationId="{FEB4CA39-4608-A346-09B3-1AE42D23D973}"/>
          </ac:picMkLst>
        </pc:picChg>
        <pc:picChg chg="topLvl">
          <ac:chgData name="Jennifer Lee" userId="S::uqjlee60@uq.edu.au::94499cda-966b-44d7-bc7d-928f251e1f14" providerId="AD" clId="Web-{E1C5B4BB-C202-4E0B-B1C8-71A6B77FCDEA}" dt="2025-12-15T23:44:28.027" v="10"/>
          <ac:picMkLst>
            <pc:docMk/>
            <pc:sldMk cId="2972674900" sldId="536"/>
            <ac:picMk id="47" creationId="{76D36531-BC55-CAAD-11F6-4DEF2BFA65E6}"/>
          </ac:picMkLst>
        </pc:picChg>
      </pc:sldChg>
    </pc:docChg>
  </pc:docChgLst>
  <pc:docChgLst>
    <pc:chgData name="Jennifer Lee" userId="S::uqjlee60@uq.edu.au::94499cda-966b-44d7-bc7d-928f251e1f14" providerId="AD" clId="Web-{F74B205E-C4BA-450D-93AB-6FA9301B8AD3}"/>
    <pc:docChg chg="delSld modSld modSection">
      <pc:chgData name="Jennifer Lee" userId="S::uqjlee60@uq.edu.au::94499cda-966b-44d7-bc7d-928f251e1f14" providerId="AD" clId="Web-{F74B205E-C4BA-450D-93AB-6FA9301B8AD3}" dt="2025-11-21T06:56:40.761" v="11" actId="1076"/>
      <pc:docMkLst>
        <pc:docMk/>
      </pc:docMkLst>
      <pc:sldChg chg="modSp">
        <pc:chgData name="Jennifer Lee" userId="S::uqjlee60@uq.edu.au::94499cda-966b-44d7-bc7d-928f251e1f14" providerId="AD" clId="Web-{F74B205E-C4BA-450D-93AB-6FA9301B8AD3}" dt="2025-11-21T06:55:30.542" v="9" actId="20577"/>
        <pc:sldMkLst>
          <pc:docMk/>
          <pc:sldMk cId="2248625909" sldId="549"/>
        </pc:sldMkLst>
        <pc:spChg chg="mod">
          <ac:chgData name="Jennifer Lee" userId="S::uqjlee60@uq.edu.au::94499cda-966b-44d7-bc7d-928f251e1f14" providerId="AD" clId="Web-{F74B205E-C4BA-450D-93AB-6FA9301B8AD3}" dt="2025-11-21T06:55:30.542" v="9" actId="20577"/>
          <ac:spMkLst>
            <pc:docMk/>
            <pc:sldMk cId="2248625909" sldId="549"/>
            <ac:spMk id="2" creationId="{6F24761B-1940-3E98-8788-FF43D3656974}"/>
          </ac:spMkLst>
        </pc:spChg>
      </pc:sldChg>
      <pc:sldChg chg="modSp">
        <pc:chgData name="Jennifer Lee" userId="S::uqjlee60@uq.edu.au::94499cda-966b-44d7-bc7d-928f251e1f14" providerId="AD" clId="Web-{F74B205E-C4BA-450D-93AB-6FA9301B8AD3}" dt="2025-11-21T06:56:40.761" v="11" actId="1076"/>
        <pc:sldMkLst>
          <pc:docMk/>
          <pc:sldMk cId="1024441474" sldId="626"/>
        </pc:sldMkLst>
        <pc:picChg chg="mod">
          <ac:chgData name="Jennifer Lee" userId="S::uqjlee60@uq.edu.au::94499cda-966b-44d7-bc7d-928f251e1f14" providerId="AD" clId="Web-{F74B205E-C4BA-450D-93AB-6FA9301B8AD3}" dt="2025-11-21T06:56:40.761" v="11" actId="1076"/>
          <ac:picMkLst>
            <pc:docMk/>
            <pc:sldMk cId="1024441474" sldId="626"/>
            <ac:picMk id="8" creationId="{73428B4E-19AF-9A73-722B-0CF93ADE3C83}"/>
          </ac:picMkLst>
        </pc:picChg>
      </pc:sldChg>
    </pc:docChg>
  </pc:docChgLst>
  <pc:docChgLst>
    <pc:chgData name="Jennifer Lee" userId="S::uqjlee60@uq.edu.au::94499cda-966b-44d7-bc7d-928f251e1f14" providerId="AD" clId="Web-{62478C83-A3DB-474C-A7ED-084C227FDB94}"/>
    <pc:docChg chg="modSld">
      <pc:chgData name="Jennifer Lee" userId="S::uqjlee60@uq.edu.au::94499cda-966b-44d7-bc7d-928f251e1f14" providerId="AD" clId="Web-{62478C83-A3DB-474C-A7ED-084C227FDB94}" dt="2025-12-16T05:16:33.954" v="0"/>
      <pc:docMkLst>
        <pc:docMk/>
      </pc:docMkLst>
      <pc:sldChg chg="modSp">
        <pc:chgData name="Jennifer Lee" userId="S::uqjlee60@uq.edu.au::94499cda-966b-44d7-bc7d-928f251e1f14" providerId="AD" clId="Web-{62478C83-A3DB-474C-A7ED-084C227FDB94}" dt="2025-12-16T05:16:33.954" v="0"/>
        <pc:sldMkLst>
          <pc:docMk/>
          <pc:sldMk cId="2934221026" sldId="551"/>
        </pc:sldMkLst>
        <pc:picChg chg="mod">
          <ac:chgData name="Jennifer Lee" userId="S::uqjlee60@uq.edu.au::94499cda-966b-44d7-bc7d-928f251e1f14" providerId="AD" clId="Web-{62478C83-A3DB-474C-A7ED-084C227FDB94}" dt="2025-12-16T05:16:33.954" v="0"/>
          <ac:picMkLst>
            <pc:docMk/>
            <pc:sldMk cId="2934221026" sldId="551"/>
            <ac:picMk id="10" creationId="{780A69E2-6A22-2D5C-8B53-7773215AE00D}"/>
          </ac:picMkLst>
        </pc:picChg>
      </pc:sldChg>
    </pc:docChg>
  </pc:docChgLst>
  <pc:docChgLst>
    <pc:chgData name="Jennifer Lee" userId="94499cda-966b-44d7-bc7d-928f251e1f14" providerId="ADAL" clId="{1FE3E362-1F60-0541-A84B-9C7B2C128972}"/>
    <pc:docChg chg="undo redo custSel addSld delSld modSld sldOrd modSection">
      <pc:chgData name="Jennifer Lee" userId="94499cda-966b-44d7-bc7d-928f251e1f14" providerId="ADAL" clId="{1FE3E362-1F60-0541-A84B-9C7B2C128972}" dt="2025-11-24T03:04:17.167" v="7130" actId="20577"/>
      <pc:docMkLst>
        <pc:docMk/>
      </pc:docMkLst>
      <pc:sldChg chg="addSp delSp modSp mod">
        <pc:chgData name="Jennifer Lee" userId="94499cda-966b-44d7-bc7d-928f251e1f14" providerId="ADAL" clId="{1FE3E362-1F60-0541-A84B-9C7B2C128972}" dt="2025-11-23T23:52:42.083" v="6800" actId="14100"/>
        <pc:sldMkLst>
          <pc:docMk/>
          <pc:sldMk cId="2379882795" sldId="267"/>
        </pc:sldMkLst>
        <pc:picChg chg="add mod">
          <ac:chgData name="Jennifer Lee" userId="94499cda-966b-44d7-bc7d-928f251e1f14" providerId="ADAL" clId="{1FE3E362-1F60-0541-A84B-9C7B2C128972}" dt="2025-11-23T23:52:32.556" v="6796" actId="1076"/>
          <ac:picMkLst>
            <pc:docMk/>
            <pc:sldMk cId="2379882795" sldId="267"/>
            <ac:picMk id="2" creationId="{E46D65EB-5806-84E3-32F0-B8EC47EC39C3}"/>
          </ac:picMkLst>
        </pc:picChg>
        <pc:picChg chg="add mod">
          <ac:chgData name="Jennifer Lee" userId="94499cda-966b-44d7-bc7d-928f251e1f14" providerId="ADAL" clId="{1FE3E362-1F60-0541-A84B-9C7B2C128972}" dt="2025-11-23T23:50:56.550" v="6768" actId="1076"/>
          <ac:picMkLst>
            <pc:docMk/>
            <pc:sldMk cId="2379882795" sldId="267"/>
            <ac:picMk id="5" creationId="{C69A7CFD-87A0-3303-2A41-5560B25FAC73}"/>
          </ac:picMkLst>
        </pc:picChg>
        <pc:picChg chg="add mod">
          <ac:chgData name="Jennifer Lee" userId="94499cda-966b-44d7-bc7d-928f251e1f14" providerId="ADAL" clId="{1FE3E362-1F60-0541-A84B-9C7B2C128972}" dt="2025-11-23T23:51:53.656" v="6779" actId="732"/>
          <ac:picMkLst>
            <pc:docMk/>
            <pc:sldMk cId="2379882795" sldId="267"/>
            <ac:picMk id="8" creationId="{497E03AB-DEAA-A6AD-2AEA-46E846B4F980}"/>
          </ac:picMkLst>
        </pc:picChg>
        <pc:picChg chg="add mod">
          <ac:chgData name="Jennifer Lee" userId="94499cda-966b-44d7-bc7d-928f251e1f14" providerId="ADAL" clId="{1FE3E362-1F60-0541-A84B-9C7B2C128972}" dt="2025-11-23T23:51:33.773" v="6776" actId="14100"/>
          <ac:picMkLst>
            <pc:docMk/>
            <pc:sldMk cId="2379882795" sldId="267"/>
            <ac:picMk id="9" creationId="{04C071DF-756F-0A16-F35B-9DE8A35DBD2F}"/>
          </ac:picMkLst>
        </pc:picChg>
        <pc:picChg chg="add mod">
          <ac:chgData name="Jennifer Lee" userId="94499cda-966b-44d7-bc7d-928f251e1f14" providerId="ADAL" clId="{1FE3E362-1F60-0541-A84B-9C7B2C128972}" dt="2025-11-23T23:52:25.864" v="6795" actId="1076"/>
          <ac:picMkLst>
            <pc:docMk/>
            <pc:sldMk cId="2379882795" sldId="267"/>
            <ac:picMk id="11" creationId="{A84C7925-D3FA-CB9E-2463-7A2D96BD10A0}"/>
          </ac:picMkLst>
        </pc:picChg>
        <pc:picChg chg="mod topLvl">
          <ac:chgData name="Jennifer Lee" userId="94499cda-966b-44d7-bc7d-928f251e1f14" providerId="ADAL" clId="{1FE3E362-1F60-0541-A84B-9C7B2C128972}" dt="2025-11-23T23:51:02.630" v="6769" actId="14100"/>
          <ac:picMkLst>
            <pc:docMk/>
            <pc:sldMk cId="2379882795" sldId="267"/>
            <ac:picMk id="43" creationId="{9170B259-6A69-516D-9B10-430C4C46B0EC}"/>
          </ac:picMkLst>
        </pc:picChg>
        <pc:picChg chg="mod topLvl modCrop">
          <ac:chgData name="Jennifer Lee" userId="94499cda-966b-44d7-bc7d-928f251e1f14" providerId="ADAL" clId="{1FE3E362-1F60-0541-A84B-9C7B2C128972}" dt="2025-11-23T23:50:30.064" v="6758" actId="14100"/>
          <ac:picMkLst>
            <pc:docMk/>
            <pc:sldMk cId="2379882795" sldId="267"/>
            <ac:picMk id="44" creationId="{970A941F-3742-C470-2512-3EA7E491DE73}"/>
          </ac:picMkLst>
        </pc:picChg>
        <pc:picChg chg="mod topLvl">
          <ac:chgData name="Jennifer Lee" userId="94499cda-966b-44d7-bc7d-928f251e1f14" providerId="ADAL" clId="{1FE3E362-1F60-0541-A84B-9C7B2C128972}" dt="2025-11-23T23:50:26.971" v="6757" actId="1076"/>
          <ac:picMkLst>
            <pc:docMk/>
            <pc:sldMk cId="2379882795" sldId="267"/>
            <ac:picMk id="1028" creationId="{2D44DDEC-9CB5-AF4B-F99C-708F3D2E87A4}"/>
          </ac:picMkLst>
        </pc:picChg>
        <pc:picChg chg="mod topLvl">
          <ac:chgData name="Jennifer Lee" userId="94499cda-966b-44d7-bc7d-928f251e1f14" providerId="ADAL" clId="{1FE3E362-1F60-0541-A84B-9C7B2C128972}" dt="2025-11-23T23:50:23.169" v="6756" actId="14100"/>
          <ac:picMkLst>
            <pc:docMk/>
            <pc:sldMk cId="2379882795" sldId="267"/>
            <ac:picMk id="1030" creationId="{2E2B3B9E-B2F9-E200-B054-709636E1270A}"/>
          </ac:picMkLst>
        </pc:picChg>
        <pc:picChg chg="mod topLvl">
          <ac:chgData name="Jennifer Lee" userId="94499cda-966b-44d7-bc7d-928f251e1f14" providerId="ADAL" clId="{1FE3E362-1F60-0541-A84B-9C7B2C128972}" dt="2025-11-23T23:50:49.845" v="6766" actId="14100"/>
          <ac:picMkLst>
            <pc:docMk/>
            <pc:sldMk cId="2379882795" sldId="267"/>
            <ac:picMk id="1032" creationId="{426B676B-42AF-1BCB-B2C8-C1B149B9E634}"/>
          </ac:picMkLst>
        </pc:picChg>
        <pc:picChg chg="mod topLvl">
          <ac:chgData name="Jennifer Lee" userId="94499cda-966b-44d7-bc7d-928f251e1f14" providerId="ADAL" clId="{1FE3E362-1F60-0541-A84B-9C7B2C128972}" dt="2025-11-23T23:50:53.857" v="6767" actId="1076"/>
          <ac:picMkLst>
            <pc:docMk/>
            <pc:sldMk cId="2379882795" sldId="267"/>
            <ac:picMk id="1034" creationId="{70AB27AE-01C9-76B1-0B0A-9897C9DDF882}"/>
          </ac:picMkLst>
        </pc:picChg>
        <pc:picChg chg="add mod">
          <ac:chgData name="Jennifer Lee" userId="94499cda-966b-44d7-bc7d-928f251e1f14" providerId="ADAL" clId="{1FE3E362-1F60-0541-A84B-9C7B2C128972}" dt="2025-11-23T23:52:17.484" v="6789" actId="1076"/>
          <ac:picMkLst>
            <pc:docMk/>
            <pc:sldMk cId="2379882795" sldId="267"/>
            <ac:picMk id="1036" creationId="{CCAEF8BE-9F2A-515A-813E-C417B6F0E288}"/>
          </ac:picMkLst>
        </pc:picChg>
        <pc:picChg chg="mod topLvl">
          <ac:chgData name="Jennifer Lee" userId="94499cda-966b-44d7-bc7d-928f251e1f14" providerId="ADAL" clId="{1FE3E362-1F60-0541-A84B-9C7B2C128972}" dt="2025-11-23T23:52:20.557" v="6794" actId="1036"/>
          <ac:picMkLst>
            <pc:docMk/>
            <pc:sldMk cId="2379882795" sldId="267"/>
            <ac:picMk id="1038" creationId="{4FFC53B1-16E2-C00F-0BCC-86A7AE6FBACA}"/>
          </ac:picMkLst>
        </pc:picChg>
        <pc:picChg chg="mod topLvl">
          <ac:chgData name="Jennifer Lee" userId="94499cda-966b-44d7-bc7d-928f251e1f14" providerId="ADAL" clId="{1FE3E362-1F60-0541-A84B-9C7B2C128972}" dt="2025-11-23T23:51:59.189" v="6780" actId="1076"/>
          <ac:picMkLst>
            <pc:docMk/>
            <pc:sldMk cId="2379882795" sldId="267"/>
            <ac:picMk id="1042" creationId="{DCBE412D-AF83-A2F2-BEAB-7A6BEBA856A7}"/>
          </ac:picMkLst>
        </pc:picChg>
        <pc:picChg chg="mod topLvl">
          <ac:chgData name="Jennifer Lee" userId="94499cda-966b-44d7-bc7d-928f251e1f14" providerId="ADAL" clId="{1FE3E362-1F60-0541-A84B-9C7B2C128972}" dt="2025-11-23T23:52:42.083" v="6800" actId="14100"/>
          <ac:picMkLst>
            <pc:docMk/>
            <pc:sldMk cId="2379882795" sldId="267"/>
            <ac:picMk id="1044" creationId="{7F276E88-8F48-E199-731B-1C60188344E6}"/>
          </ac:picMkLst>
        </pc:picChg>
        <pc:picChg chg="mod topLvl">
          <ac:chgData name="Jennifer Lee" userId="94499cda-966b-44d7-bc7d-928f251e1f14" providerId="ADAL" clId="{1FE3E362-1F60-0541-A84B-9C7B2C128972}" dt="2025-11-23T23:52:11.466" v="6788" actId="1035"/>
          <ac:picMkLst>
            <pc:docMk/>
            <pc:sldMk cId="2379882795" sldId="267"/>
            <ac:picMk id="1048" creationId="{ACAA5316-8FCE-60AE-334E-392DF91CBD35}"/>
          </ac:picMkLst>
        </pc:picChg>
      </pc:sldChg>
      <pc:sldChg chg="modSp">
        <pc:chgData name="Jennifer Lee" userId="94499cda-966b-44d7-bc7d-928f251e1f14" providerId="ADAL" clId="{1FE3E362-1F60-0541-A84B-9C7B2C128972}" dt="2025-11-23T22:44:42.426" v="4896" actId="20577"/>
        <pc:sldMkLst>
          <pc:docMk/>
          <pc:sldMk cId="3011524213" sldId="279"/>
        </pc:sldMkLst>
        <pc:spChg chg="mod">
          <ac:chgData name="Jennifer Lee" userId="94499cda-966b-44d7-bc7d-928f251e1f14" providerId="ADAL" clId="{1FE3E362-1F60-0541-A84B-9C7B2C128972}" dt="2025-11-23T22:44:42.426" v="4896" actId="20577"/>
          <ac:spMkLst>
            <pc:docMk/>
            <pc:sldMk cId="3011524213" sldId="279"/>
            <ac:spMk id="8" creationId="{0B4F5BC1-EE56-4A61-8F44-2629E528264F}"/>
          </ac:spMkLst>
        </pc:spChg>
      </pc:sldChg>
      <pc:sldChg chg="modSp mod">
        <pc:chgData name="Jennifer Lee" userId="94499cda-966b-44d7-bc7d-928f251e1f14" providerId="ADAL" clId="{1FE3E362-1F60-0541-A84B-9C7B2C128972}" dt="2025-11-23T22:42:58.376" v="4874" actId="113"/>
        <pc:sldMkLst>
          <pc:docMk/>
          <pc:sldMk cId="4275299519" sldId="418"/>
        </pc:sldMkLst>
        <pc:spChg chg="mod">
          <ac:chgData name="Jennifer Lee" userId="94499cda-966b-44d7-bc7d-928f251e1f14" providerId="ADAL" clId="{1FE3E362-1F60-0541-A84B-9C7B2C128972}" dt="2025-11-23T22:42:58.376" v="4874" actId="113"/>
          <ac:spMkLst>
            <pc:docMk/>
            <pc:sldMk cId="4275299519" sldId="418"/>
            <ac:spMk id="2" creationId="{0EBF31CF-C4CD-E91D-9A66-8673A12BA513}"/>
          </ac:spMkLst>
        </pc:spChg>
      </pc:sldChg>
      <pc:sldChg chg="addSp delSp modSp mod">
        <pc:chgData name="Jennifer Lee" userId="94499cda-966b-44d7-bc7d-928f251e1f14" providerId="ADAL" clId="{1FE3E362-1F60-0541-A84B-9C7B2C128972}" dt="2025-11-24T00:15:00.091" v="6824" actId="1076"/>
        <pc:sldMkLst>
          <pc:docMk/>
          <pc:sldMk cId="835923899" sldId="435"/>
        </pc:sldMkLst>
        <pc:picChg chg="add mod">
          <ac:chgData name="Jennifer Lee" userId="94499cda-966b-44d7-bc7d-928f251e1f14" providerId="ADAL" clId="{1FE3E362-1F60-0541-A84B-9C7B2C128972}" dt="2025-11-24T00:15:00.091" v="6824" actId="1076"/>
          <ac:picMkLst>
            <pc:docMk/>
            <pc:sldMk cId="835923899" sldId="435"/>
            <ac:picMk id="11" creationId="{F70AB6F0-BDF3-03A0-7150-2904630C612E}"/>
          </ac:picMkLst>
        </pc:picChg>
      </pc:sldChg>
      <pc:sldChg chg="modSp mod modShow">
        <pc:chgData name="Jennifer Lee" userId="94499cda-966b-44d7-bc7d-928f251e1f14" providerId="ADAL" clId="{1FE3E362-1F60-0541-A84B-9C7B2C128972}" dt="2025-11-23T22:42:29.156" v="4862" actId="729"/>
        <pc:sldMkLst>
          <pc:docMk/>
          <pc:sldMk cId="2570057209" sldId="463"/>
        </pc:sldMkLst>
        <pc:spChg chg="mod">
          <ac:chgData name="Jennifer Lee" userId="94499cda-966b-44d7-bc7d-928f251e1f14" providerId="ADAL" clId="{1FE3E362-1F60-0541-A84B-9C7B2C128972}" dt="2025-11-23T21:54:16.121" v="4029" actId="20577"/>
          <ac:spMkLst>
            <pc:docMk/>
            <pc:sldMk cId="2570057209" sldId="463"/>
            <ac:spMk id="7" creationId="{3F136BF6-5605-099D-7238-C8DB7897C988}"/>
          </ac:spMkLst>
        </pc:spChg>
      </pc:sldChg>
      <pc:sldChg chg="addSp delSp modSp mod ord modNotesTx">
        <pc:chgData name="Jennifer Lee" userId="94499cda-966b-44d7-bc7d-928f251e1f14" providerId="ADAL" clId="{1FE3E362-1F60-0541-A84B-9C7B2C128972}" dt="2025-11-23T23:46:37.712" v="6751" actId="20577"/>
        <pc:sldMkLst>
          <pc:docMk/>
          <pc:sldMk cId="1730618556" sldId="539"/>
        </pc:sldMkLst>
        <pc:spChg chg="mod">
          <ac:chgData name="Jennifer Lee" userId="94499cda-966b-44d7-bc7d-928f251e1f14" providerId="ADAL" clId="{1FE3E362-1F60-0541-A84B-9C7B2C128972}" dt="2025-11-23T23:46:08.472" v="6690" actId="20577"/>
          <ac:spMkLst>
            <pc:docMk/>
            <pc:sldMk cId="1730618556" sldId="539"/>
            <ac:spMk id="3" creationId="{A100DB4A-B40F-19CC-0E18-D4E1FB1BE51B}"/>
          </ac:spMkLst>
        </pc:spChg>
        <pc:picChg chg="add mod">
          <ac:chgData name="Jennifer Lee" userId="94499cda-966b-44d7-bc7d-928f251e1f14" providerId="ADAL" clId="{1FE3E362-1F60-0541-A84B-9C7B2C128972}" dt="2025-11-23T23:46:15.302" v="6692" actId="1076"/>
          <ac:picMkLst>
            <pc:docMk/>
            <pc:sldMk cId="1730618556" sldId="539"/>
            <ac:picMk id="5" creationId="{B059CDAA-8B83-608C-8B17-382FF2B67F93}"/>
          </ac:picMkLst>
        </pc:picChg>
      </pc:sldChg>
      <pc:sldChg chg="addSp delSp modSp mod">
        <pc:chgData name="Jennifer Lee" userId="94499cda-966b-44d7-bc7d-928f251e1f14" providerId="ADAL" clId="{1FE3E362-1F60-0541-A84B-9C7B2C128972}" dt="2025-11-23T23:50:03.039" v="6754"/>
        <pc:sldMkLst>
          <pc:docMk/>
          <pc:sldMk cId="156797111" sldId="545"/>
        </pc:sldMkLst>
      </pc:sldChg>
      <pc:sldChg chg="mod modShow">
        <pc:chgData name="Jennifer Lee" userId="94499cda-966b-44d7-bc7d-928f251e1f14" providerId="ADAL" clId="{1FE3E362-1F60-0541-A84B-9C7B2C128972}" dt="2025-11-23T22:42:39.654" v="4863" actId="729"/>
        <pc:sldMkLst>
          <pc:docMk/>
          <pc:sldMk cId="2436456480" sldId="547"/>
        </pc:sldMkLst>
      </pc:sldChg>
      <pc:sldChg chg="modSp mod">
        <pc:chgData name="Jennifer Lee" userId="94499cda-966b-44d7-bc7d-928f251e1f14" providerId="ADAL" clId="{1FE3E362-1F60-0541-A84B-9C7B2C128972}" dt="2025-11-23T23:12:46.468" v="5733" actId="1035"/>
        <pc:sldMkLst>
          <pc:docMk/>
          <pc:sldMk cId="2248625909" sldId="549"/>
        </pc:sldMkLst>
        <pc:spChg chg="mod">
          <ac:chgData name="Jennifer Lee" userId="94499cda-966b-44d7-bc7d-928f251e1f14" providerId="ADAL" clId="{1FE3E362-1F60-0541-A84B-9C7B2C128972}" dt="2025-11-23T23:12:46.468" v="5733" actId="1035"/>
          <ac:spMkLst>
            <pc:docMk/>
            <pc:sldMk cId="2248625909" sldId="549"/>
            <ac:spMk id="2" creationId="{6F24761B-1940-3E98-8788-FF43D3656974}"/>
          </ac:spMkLst>
        </pc:spChg>
      </pc:sldChg>
      <pc:sldChg chg="addSp delSp modSp mod modClrScheme chgLayout">
        <pc:chgData name="Jennifer Lee" userId="94499cda-966b-44d7-bc7d-928f251e1f14" providerId="ADAL" clId="{1FE3E362-1F60-0541-A84B-9C7B2C128972}" dt="2025-11-23T22:51:29.849" v="5251" actId="207"/>
        <pc:sldMkLst>
          <pc:docMk/>
          <pc:sldMk cId="1217692619" sldId="550"/>
        </pc:sldMkLst>
        <pc:spChg chg="mod ord">
          <ac:chgData name="Jennifer Lee" userId="94499cda-966b-44d7-bc7d-928f251e1f14" providerId="ADAL" clId="{1FE3E362-1F60-0541-A84B-9C7B2C128972}" dt="2025-11-23T22:00:01.938" v="4043" actId="700"/>
          <ac:spMkLst>
            <pc:docMk/>
            <pc:sldMk cId="1217692619" sldId="550"/>
            <ac:spMk id="4" creationId="{5CD84825-5097-9F26-6AD6-9658CE82BF2F}"/>
          </ac:spMkLst>
        </pc:spChg>
        <pc:spChg chg="mod ord">
          <ac:chgData name="Jennifer Lee" userId="94499cda-966b-44d7-bc7d-928f251e1f14" providerId="ADAL" clId="{1FE3E362-1F60-0541-A84B-9C7B2C128972}" dt="2025-11-23T22:00:01.938" v="4043" actId="700"/>
          <ac:spMkLst>
            <pc:docMk/>
            <pc:sldMk cId="1217692619" sldId="550"/>
            <ac:spMk id="5" creationId="{CD2E2827-D42A-DBBA-0A24-096A9C812498}"/>
          </ac:spMkLst>
        </pc:spChg>
        <pc:spChg chg="add mod">
          <ac:chgData name="Jennifer Lee" userId="94499cda-966b-44d7-bc7d-928f251e1f14" providerId="ADAL" clId="{1FE3E362-1F60-0541-A84B-9C7B2C128972}" dt="2025-11-23T22:51:14.869" v="5250" actId="2085"/>
          <ac:spMkLst>
            <pc:docMk/>
            <pc:sldMk cId="1217692619" sldId="550"/>
            <ac:spMk id="8" creationId="{7D644973-475D-8A19-3CDB-0A44AF1385B2}"/>
          </ac:spMkLst>
        </pc:spChg>
        <pc:spChg chg="add mod">
          <ac:chgData name="Jennifer Lee" userId="94499cda-966b-44d7-bc7d-928f251e1f14" providerId="ADAL" clId="{1FE3E362-1F60-0541-A84B-9C7B2C128972}" dt="2025-11-23T22:06:43.170" v="4201" actId="255"/>
          <ac:spMkLst>
            <pc:docMk/>
            <pc:sldMk cId="1217692619" sldId="550"/>
            <ac:spMk id="9" creationId="{BDF6AA80-6C96-012A-62C5-D05C28C9344F}"/>
          </ac:spMkLst>
        </pc:spChg>
        <pc:spChg chg="mod">
          <ac:chgData name="Jennifer Lee" userId="94499cda-966b-44d7-bc7d-928f251e1f14" providerId="ADAL" clId="{1FE3E362-1F60-0541-A84B-9C7B2C128972}" dt="2025-11-23T22:01:20.962" v="4053" actId="14100"/>
          <ac:spMkLst>
            <pc:docMk/>
            <pc:sldMk cId="1217692619" sldId="550"/>
            <ac:spMk id="14" creationId="{2EBB76EC-3AF5-A5EF-9C10-2A09DB9CED7A}"/>
          </ac:spMkLst>
        </pc:spChg>
        <pc:spChg chg="mod">
          <ac:chgData name="Jennifer Lee" userId="94499cda-966b-44d7-bc7d-928f251e1f14" providerId="ADAL" clId="{1FE3E362-1F60-0541-A84B-9C7B2C128972}" dt="2025-11-23T22:51:29.849" v="5251" actId="207"/>
          <ac:spMkLst>
            <pc:docMk/>
            <pc:sldMk cId="1217692619" sldId="550"/>
            <ac:spMk id="18" creationId="{B2507CE7-100A-CB32-510D-A01370042EB3}"/>
          </ac:spMkLst>
        </pc:spChg>
        <pc:picChg chg="mod">
          <ac:chgData name="Jennifer Lee" userId="94499cda-966b-44d7-bc7d-928f251e1f14" providerId="ADAL" clId="{1FE3E362-1F60-0541-A84B-9C7B2C128972}" dt="2025-11-23T22:01:08.817" v="4050" actId="14100"/>
          <ac:picMkLst>
            <pc:docMk/>
            <pc:sldMk cId="1217692619" sldId="550"/>
            <ac:picMk id="16" creationId="{015D0E3F-1840-7D2F-1394-8EDCA1E8FB42}"/>
          </ac:picMkLst>
        </pc:picChg>
      </pc:sldChg>
      <pc:sldChg chg="addSp modSp mod">
        <pc:chgData name="Jennifer Lee" userId="94499cda-966b-44d7-bc7d-928f251e1f14" providerId="ADAL" clId="{1FE3E362-1F60-0541-A84B-9C7B2C128972}" dt="2025-11-23T23:12:21.914" v="5728" actId="1076"/>
        <pc:sldMkLst>
          <pc:docMk/>
          <pc:sldMk cId="2934221026" sldId="551"/>
        </pc:sldMkLst>
        <pc:spChg chg="add mod">
          <ac:chgData name="Jennifer Lee" userId="94499cda-966b-44d7-bc7d-928f251e1f14" providerId="ADAL" clId="{1FE3E362-1F60-0541-A84B-9C7B2C128972}" dt="2025-11-23T22:52:26.787" v="5260" actId="2085"/>
          <ac:spMkLst>
            <pc:docMk/>
            <pc:sldMk cId="2934221026" sldId="551"/>
            <ac:spMk id="2" creationId="{5F460E21-676B-7E26-7CCA-2A839CCE1C37}"/>
          </ac:spMkLst>
        </pc:spChg>
        <pc:spChg chg="add mod">
          <ac:chgData name="Jennifer Lee" userId="94499cda-966b-44d7-bc7d-928f251e1f14" providerId="ADAL" clId="{1FE3E362-1F60-0541-A84B-9C7B2C128972}" dt="2025-11-23T23:12:21.914" v="5728" actId="1076"/>
          <ac:spMkLst>
            <pc:docMk/>
            <pc:sldMk cId="2934221026" sldId="551"/>
            <ac:spMk id="3" creationId="{8F7F81D4-452B-18C7-7B38-E82617D2D187}"/>
          </ac:spMkLst>
        </pc:spChg>
        <pc:spChg chg="mod">
          <ac:chgData name="Jennifer Lee" userId="94499cda-966b-44d7-bc7d-928f251e1f14" providerId="ADAL" clId="{1FE3E362-1F60-0541-A84B-9C7B2C128972}" dt="2025-11-23T22:09:49.315" v="4247" actId="1076"/>
          <ac:spMkLst>
            <pc:docMk/>
            <pc:sldMk cId="2934221026" sldId="551"/>
            <ac:spMk id="6" creationId="{5F5ADCA6-86C6-7721-FEB8-D6E3F2A6F717}"/>
          </ac:spMkLst>
        </pc:spChg>
        <pc:spChg chg="mod">
          <ac:chgData name="Jennifer Lee" userId="94499cda-966b-44d7-bc7d-928f251e1f14" providerId="ADAL" clId="{1FE3E362-1F60-0541-A84B-9C7B2C128972}" dt="2025-11-23T22:52:17.449" v="5258" actId="2085"/>
          <ac:spMkLst>
            <pc:docMk/>
            <pc:sldMk cId="2934221026" sldId="551"/>
            <ac:spMk id="8" creationId="{C49504C1-1B06-0941-3C8B-FB2D2E0E1393}"/>
          </ac:spMkLst>
        </pc:spChg>
        <pc:picChg chg="mod">
          <ac:chgData name="Jennifer Lee" userId="94499cda-966b-44d7-bc7d-928f251e1f14" providerId="ADAL" clId="{1FE3E362-1F60-0541-A84B-9C7B2C128972}" dt="2025-11-23T22:09:34.446" v="4244" actId="688"/>
          <ac:picMkLst>
            <pc:docMk/>
            <pc:sldMk cId="2934221026" sldId="551"/>
            <ac:picMk id="10" creationId="{780A69E2-6A22-2D5C-8B53-7773215AE00D}"/>
          </ac:picMkLst>
        </pc:picChg>
      </pc:sldChg>
      <pc:sldChg chg="addSp modSp mod">
        <pc:chgData name="Jennifer Lee" userId="94499cda-966b-44d7-bc7d-928f251e1f14" providerId="ADAL" clId="{1FE3E362-1F60-0541-A84B-9C7B2C128972}" dt="2025-11-23T22:59:41.544" v="5642" actId="20577"/>
        <pc:sldMkLst>
          <pc:docMk/>
          <pc:sldMk cId="1750794336" sldId="552"/>
        </pc:sldMkLst>
        <pc:spChg chg="add mod">
          <ac:chgData name="Jennifer Lee" userId="94499cda-966b-44d7-bc7d-928f251e1f14" providerId="ADAL" clId="{1FE3E362-1F60-0541-A84B-9C7B2C128972}" dt="2025-11-23T22:52:31.797" v="5261" actId="2085"/>
          <ac:spMkLst>
            <pc:docMk/>
            <pc:sldMk cId="1750794336" sldId="552"/>
            <ac:spMk id="2" creationId="{5636E0D4-88B9-7997-DF51-927BB49D1FBC}"/>
          </ac:spMkLst>
        </pc:spChg>
        <pc:spChg chg="add mod">
          <ac:chgData name="Jennifer Lee" userId="94499cda-966b-44d7-bc7d-928f251e1f14" providerId="ADAL" clId="{1FE3E362-1F60-0541-A84B-9C7B2C128972}" dt="2025-11-23T22:59:41.544" v="5642" actId="20577"/>
          <ac:spMkLst>
            <pc:docMk/>
            <pc:sldMk cId="1750794336" sldId="552"/>
            <ac:spMk id="3" creationId="{4E304020-1FBE-E23C-6B20-BAF412A688B1}"/>
          </ac:spMkLst>
        </pc:spChg>
        <pc:spChg chg="mod">
          <ac:chgData name="Jennifer Lee" userId="94499cda-966b-44d7-bc7d-928f251e1f14" providerId="ADAL" clId="{1FE3E362-1F60-0541-A84B-9C7B2C128972}" dt="2025-11-23T22:12:24.030" v="4342" actId="1076"/>
          <ac:spMkLst>
            <pc:docMk/>
            <pc:sldMk cId="1750794336" sldId="552"/>
            <ac:spMk id="6" creationId="{2D25B681-3A9B-D997-DF4A-54924D5C8EC2}"/>
          </ac:spMkLst>
        </pc:spChg>
        <pc:spChg chg="mod">
          <ac:chgData name="Jennifer Lee" userId="94499cda-966b-44d7-bc7d-928f251e1f14" providerId="ADAL" clId="{1FE3E362-1F60-0541-A84B-9C7B2C128972}" dt="2025-11-23T22:52:37.302" v="5262" actId="207"/>
          <ac:spMkLst>
            <pc:docMk/>
            <pc:sldMk cId="1750794336" sldId="552"/>
            <ac:spMk id="15" creationId="{729C4328-5F62-C319-5A34-0B2043AB6BFB}"/>
          </ac:spMkLst>
        </pc:spChg>
        <pc:picChg chg="mod">
          <ac:chgData name="Jennifer Lee" userId="94499cda-966b-44d7-bc7d-928f251e1f14" providerId="ADAL" clId="{1FE3E362-1F60-0541-A84B-9C7B2C128972}" dt="2025-11-23T22:12:17.263" v="4341" actId="14100"/>
          <ac:picMkLst>
            <pc:docMk/>
            <pc:sldMk cId="1750794336" sldId="552"/>
            <ac:picMk id="9" creationId="{3A0C9EB0-6A1C-6EC6-5D85-FF7A21AB574F}"/>
          </ac:picMkLst>
        </pc:picChg>
      </pc:sldChg>
      <pc:sldChg chg="addSp modSp mod">
        <pc:chgData name="Jennifer Lee" userId="94499cda-966b-44d7-bc7d-928f251e1f14" providerId="ADAL" clId="{1FE3E362-1F60-0541-A84B-9C7B2C128972}" dt="2025-11-23T22:52:49.731" v="5264" actId="207"/>
        <pc:sldMkLst>
          <pc:docMk/>
          <pc:sldMk cId="67183981" sldId="553"/>
        </pc:sldMkLst>
        <pc:spChg chg="add mod">
          <ac:chgData name="Jennifer Lee" userId="94499cda-966b-44d7-bc7d-928f251e1f14" providerId="ADAL" clId="{1FE3E362-1F60-0541-A84B-9C7B2C128972}" dt="2025-11-23T22:52:43.109" v="5263" actId="2085"/>
          <ac:spMkLst>
            <pc:docMk/>
            <pc:sldMk cId="67183981" sldId="553"/>
            <ac:spMk id="2" creationId="{3A01D514-437F-3514-0A3B-336A1C36989F}"/>
          </ac:spMkLst>
        </pc:spChg>
        <pc:spChg chg="add mod">
          <ac:chgData name="Jennifer Lee" userId="94499cda-966b-44d7-bc7d-928f251e1f14" providerId="ADAL" clId="{1FE3E362-1F60-0541-A84B-9C7B2C128972}" dt="2025-11-23T22:42:06.036" v="4861" actId="20577"/>
          <ac:spMkLst>
            <pc:docMk/>
            <pc:sldMk cId="67183981" sldId="553"/>
            <ac:spMk id="3" creationId="{8C2D8202-FCE6-14DC-F7B0-3801B1C80158}"/>
          </ac:spMkLst>
        </pc:spChg>
        <pc:spChg chg="mod">
          <ac:chgData name="Jennifer Lee" userId="94499cda-966b-44d7-bc7d-928f251e1f14" providerId="ADAL" clId="{1FE3E362-1F60-0541-A84B-9C7B2C128972}" dt="2025-11-23T22:16:00.744" v="4548" actId="1076"/>
          <ac:spMkLst>
            <pc:docMk/>
            <pc:sldMk cId="67183981" sldId="553"/>
            <ac:spMk id="6" creationId="{182E421C-3501-1C50-58B7-67D050773B2E}"/>
          </ac:spMkLst>
        </pc:spChg>
        <pc:spChg chg="mod">
          <ac:chgData name="Jennifer Lee" userId="94499cda-966b-44d7-bc7d-928f251e1f14" providerId="ADAL" clId="{1FE3E362-1F60-0541-A84B-9C7B2C128972}" dt="2025-11-23T22:52:49.731" v="5264" actId="207"/>
          <ac:spMkLst>
            <pc:docMk/>
            <pc:sldMk cId="67183981" sldId="553"/>
            <ac:spMk id="15" creationId="{C264EB3E-F0D5-B823-D613-2F48868F6F15}"/>
          </ac:spMkLst>
        </pc:spChg>
        <pc:picChg chg="mod">
          <ac:chgData name="Jennifer Lee" userId="94499cda-966b-44d7-bc7d-928f251e1f14" providerId="ADAL" clId="{1FE3E362-1F60-0541-A84B-9C7B2C128972}" dt="2025-11-23T22:15:31.820" v="4543" actId="1076"/>
          <ac:picMkLst>
            <pc:docMk/>
            <pc:sldMk cId="67183981" sldId="553"/>
            <ac:picMk id="8" creationId="{3C798BB4-9D22-D92C-B02A-67812C169832}"/>
          </ac:picMkLst>
        </pc:picChg>
      </pc:sldChg>
      <pc:sldChg chg="addSp modSp mod">
        <pc:chgData name="Jennifer Lee" userId="94499cda-966b-44d7-bc7d-928f251e1f14" providerId="ADAL" clId="{1FE3E362-1F60-0541-A84B-9C7B2C128972}" dt="2025-11-23T22:30:42.602" v="4814" actId="2085"/>
        <pc:sldMkLst>
          <pc:docMk/>
          <pc:sldMk cId="4062604628" sldId="554"/>
        </pc:sldMkLst>
        <pc:spChg chg="add mod">
          <ac:chgData name="Jennifer Lee" userId="94499cda-966b-44d7-bc7d-928f251e1f14" providerId="ADAL" clId="{1FE3E362-1F60-0541-A84B-9C7B2C128972}" dt="2025-11-23T22:30:42.602" v="4814" actId="2085"/>
          <ac:spMkLst>
            <pc:docMk/>
            <pc:sldMk cId="4062604628" sldId="554"/>
            <ac:spMk id="2" creationId="{2995411B-D08F-3283-ADAD-CDA092A82072}"/>
          </ac:spMkLst>
        </pc:spChg>
        <pc:spChg chg="mod">
          <ac:chgData name="Jennifer Lee" userId="94499cda-966b-44d7-bc7d-928f251e1f14" providerId="ADAL" clId="{1FE3E362-1F60-0541-A84B-9C7B2C128972}" dt="2025-11-23T22:18:57.016" v="4661" actId="1076"/>
          <ac:spMkLst>
            <pc:docMk/>
            <pc:sldMk cId="4062604628" sldId="554"/>
            <ac:spMk id="6" creationId="{8D0BDAC9-7C19-D316-9D0A-70FF0F3DA393}"/>
          </ac:spMkLst>
        </pc:spChg>
        <pc:spChg chg="mod">
          <ac:chgData name="Jennifer Lee" userId="94499cda-966b-44d7-bc7d-928f251e1f14" providerId="ADAL" clId="{1FE3E362-1F60-0541-A84B-9C7B2C128972}" dt="2025-11-23T22:30:22.971" v="4811" actId="207"/>
          <ac:spMkLst>
            <pc:docMk/>
            <pc:sldMk cId="4062604628" sldId="554"/>
            <ac:spMk id="7" creationId="{3D62BDEF-96D1-2B7E-9A05-A008F7C6C4B5}"/>
          </ac:spMkLst>
        </pc:spChg>
        <pc:spChg chg="add mod">
          <ac:chgData name="Jennifer Lee" userId="94499cda-966b-44d7-bc7d-928f251e1f14" providerId="ADAL" clId="{1FE3E362-1F60-0541-A84B-9C7B2C128972}" dt="2025-11-23T22:20:13.648" v="4740" actId="20577"/>
          <ac:spMkLst>
            <pc:docMk/>
            <pc:sldMk cId="4062604628" sldId="554"/>
            <ac:spMk id="10" creationId="{4391FC5E-72CA-C20D-4611-277D0876E88D}"/>
          </ac:spMkLst>
        </pc:spChg>
        <pc:grpChg chg="add mod">
          <ac:chgData name="Jennifer Lee" userId="94499cda-966b-44d7-bc7d-928f251e1f14" providerId="ADAL" clId="{1FE3E362-1F60-0541-A84B-9C7B2C128972}" dt="2025-11-23T22:18:48.312" v="4659" actId="1076"/>
          <ac:grpSpMkLst>
            <pc:docMk/>
            <pc:sldMk cId="4062604628" sldId="554"/>
            <ac:grpSpMk id="8" creationId="{EF2057E3-981E-39CF-F995-EF837531E9BC}"/>
          </ac:grpSpMkLst>
        </pc:grpChg>
        <pc:picChg chg="mod">
          <ac:chgData name="Jennifer Lee" userId="94499cda-966b-44d7-bc7d-928f251e1f14" providerId="ADAL" clId="{1FE3E362-1F60-0541-A84B-9C7B2C128972}" dt="2025-11-23T22:18:29.168" v="4656" actId="1076"/>
          <ac:picMkLst>
            <pc:docMk/>
            <pc:sldMk cId="4062604628" sldId="554"/>
            <ac:picMk id="3" creationId="{6E3B0361-5507-109F-13A4-EA56E0A8D3CF}"/>
          </ac:picMkLst>
        </pc:picChg>
      </pc:sldChg>
      <pc:sldChg chg="addSp modSp mod">
        <pc:chgData name="Jennifer Lee" userId="94499cda-966b-44d7-bc7d-928f251e1f14" providerId="ADAL" clId="{1FE3E362-1F60-0541-A84B-9C7B2C128972}" dt="2025-11-23T22:53:04.553" v="5267" actId="1036"/>
        <pc:sldMkLst>
          <pc:docMk/>
          <pc:sldMk cId="1589256736" sldId="555"/>
        </pc:sldMkLst>
        <pc:spChg chg="add mod">
          <ac:chgData name="Jennifer Lee" userId="94499cda-966b-44d7-bc7d-928f251e1f14" providerId="ADAL" clId="{1FE3E362-1F60-0541-A84B-9C7B2C128972}" dt="2025-11-23T22:53:04.553" v="5267" actId="1036"/>
          <ac:spMkLst>
            <pc:docMk/>
            <pc:sldMk cId="1589256736" sldId="555"/>
            <ac:spMk id="2" creationId="{95535654-EC0D-1D3B-5D6F-0C3CDBE7BB99}"/>
          </ac:spMkLst>
        </pc:spChg>
        <pc:spChg chg="mod">
          <ac:chgData name="Jennifer Lee" userId="94499cda-966b-44d7-bc7d-928f251e1f14" providerId="ADAL" clId="{1FE3E362-1F60-0541-A84B-9C7B2C128972}" dt="2025-11-23T22:53:02.275" v="5266" actId="207"/>
          <ac:spMkLst>
            <pc:docMk/>
            <pc:sldMk cId="1589256736" sldId="555"/>
            <ac:spMk id="3" creationId="{89C6CDF2-5904-C2BC-6225-8DC182FFC411}"/>
          </ac:spMkLst>
        </pc:spChg>
        <pc:spChg chg="mod">
          <ac:chgData name="Jennifer Lee" userId="94499cda-966b-44d7-bc7d-928f251e1f14" providerId="ADAL" clId="{1FE3E362-1F60-0541-A84B-9C7B2C128972}" dt="2025-11-23T22:21:23.771" v="4756" actId="14100"/>
          <ac:spMkLst>
            <pc:docMk/>
            <pc:sldMk cId="1589256736" sldId="555"/>
            <ac:spMk id="6" creationId="{69A337E2-1D5E-C684-02D1-884A5920192D}"/>
          </ac:spMkLst>
        </pc:spChg>
        <pc:spChg chg="add mod">
          <ac:chgData name="Jennifer Lee" userId="94499cda-966b-44d7-bc7d-928f251e1f14" providerId="ADAL" clId="{1FE3E362-1F60-0541-A84B-9C7B2C128972}" dt="2025-11-23T22:21:47.204" v="4806" actId="20577"/>
          <ac:spMkLst>
            <pc:docMk/>
            <pc:sldMk cId="1589256736" sldId="555"/>
            <ac:spMk id="8" creationId="{7445EDC0-7B3F-6317-6F98-6FFEB0140F90}"/>
          </ac:spMkLst>
        </pc:spChg>
        <pc:picChg chg="mod">
          <ac:chgData name="Jennifer Lee" userId="94499cda-966b-44d7-bc7d-928f251e1f14" providerId="ADAL" clId="{1FE3E362-1F60-0541-A84B-9C7B2C128972}" dt="2025-11-23T22:21:16.597" v="4754" actId="1076"/>
          <ac:picMkLst>
            <pc:docMk/>
            <pc:sldMk cId="1589256736" sldId="555"/>
            <ac:picMk id="7" creationId="{A792C40C-D277-F47B-E262-1B888D8D4300}"/>
          </ac:picMkLst>
        </pc:picChg>
      </pc:sldChg>
      <pc:sldChg chg="addSp delSp modSp mod ord modClrScheme chgLayout">
        <pc:chgData name="Jennifer Lee" userId="94499cda-966b-44d7-bc7d-928f251e1f14" providerId="ADAL" clId="{1FE3E362-1F60-0541-A84B-9C7B2C128972}" dt="2025-11-24T03:03:38.878" v="7008" actId="20578"/>
        <pc:sldMkLst>
          <pc:docMk/>
          <pc:sldMk cId="2798355799" sldId="557"/>
        </pc:sldMkLst>
        <pc:spChg chg="mod ord">
          <ac:chgData name="Jennifer Lee" userId="94499cda-966b-44d7-bc7d-928f251e1f14" providerId="ADAL" clId="{1FE3E362-1F60-0541-A84B-9C7B2C128972}" dt="2025-11-24T02:56:34.907" v="6826" actId="700"/>
          <ac:spMkLst>
            <pc:docMk/>
            <pc:sldMk cId="2798355799" sldId="557"/>
            <ac:spMk id="3" creationId="{212D2119-9BD7-AD92-C795-58BA00037D90}"/>
          </ac:spMkLst>
        </pc:spChg>
        <pc:spChg chg="mod ord">
          <ac:chgData name="Jennifer Lee" userId="94499cda-966b-44d7-bc7d-928f251e1f14" providerId="ADAL" clId="{1FE3E362-1F60-0541-A84B-9C7B2C128972}" dt="2025-11-24T02:56:34.907" v="6826" actId="700"/>
          <ac:spMkLst>
            <pc:docMk/>
            <pc:sldMk cId="2798355799" sldId="557"/>
            <ac:spMk id="4" creationId="{B2D98394-8C87-910C-696E-6EEFC390D0FD}"/>
          </ac:spMkLst>
        </pc:spChg>
        <pc:spChg chg="mod ord">
          <ac:chgData name="Jennifer Lee" userId="94499cda-966b-44d7-bc7d-928f251e1f14" providerId="ADAL" clId="{1FE3E362-1F60-0541-A84B-9C7B2C128972}" dt="2025-11-24T02:56:34.907" v="6826" actId="700"/>
          <ac:spMkLst>
            <pc:docMk/>
            <pc:sldMk cId="2798355799" sldId="557"/>
            <ac:spMk id="5" creationId="{5C367984-5616-F10A-2405-98FBE0309718}"/>
          </ac:spMkLst>
        </pc:spChg>
        <pc:spChg chg="add del">
          <ac:chgData name="Jennifer Lee" userId="94499cda-966b-44d7-bc7d-928f251e1f14" providerId="ADAL" clId="{1FE3E362-1F60-0541-A84B-9C7B2C128972}" dt="2025-11-24T02:56:34.907" v="6826" actId="700"/>
          <ac:spMkLst>
            <pc:docMk/>
            <pc:sldMk cId="2798355799" sldId="557"/>
            <ac:spMk id="6" creationId="{3E2DC228-6AB5-5B44-968A-DB3FBD7BC3E0}"/>
          </ac:spMkLst>
        </pc:spChg>
        <pc:picChg chg="mod ord">
          <ac:chgData name="Jennifer Lee" userId="94499cda-966b-44d7-bc7d-928f251e1f14" providerId="ADAL" clId="{1FE3E362-1F60-0541-A84B-9C7B2C128972}" dt="2025-11-24T02:56:34.907" v="6826" actId="700"/>
          <ac:picMkLst>
            <pc:docMk/>
            <pc:sldMk cId="2798355799" sldId="557"/>
            <ac:picMk id="8" creationId="{9698AE47-AEA9-DF86-7CEC-B46EFA95D975}"/>
          </ac:picMkLst>
        </pc:picChg>
      </pc:sldChg>
      <pc:sldChg chg="addSp delSp modSp add mod">
        <pc:chgData name="Jennifer Lee" userId="94499cda-966b-44d7-bc7d-928f251e1f14" providerId="ADAL" clId="{1FE3E362-1F60-0541-A84B-9C7B2C128972}" dt="2025-11-24T00:06:08.544" v="6817" actId="20577"/>
        <pc:sldMkLst>
          <pc:docMk/>
          <pc:sldMk cId="2387844960" sldId="610"/>
        </pc:sldMkLst>
        <pc:spChg chg="mod">
          <ac:chgData name="Jennifer Lee" userId="94499cda-966b-44d7-bc7d-928f251e1f14" providerId="ADAL" clId="{1FE3E362-1F60-0541-A84B-9C7B2C128972}" dt="2025-11-24T00:06:08.544" v="6817" actId="20577"/>
          <ac:spMkLst>
            <pc:docMk/>
            <pc:sldMk cId="2387844960" sldId="610"/>
            <ac:spMk id="2" creationId="{03C85BB6-8D6A-929C-5BA1-18680E217135}"/>
          </ac:spMkLst>
        </pc:spChg>
      </pc:sldChg>
      <pc:sldChg chg="addSp modSp new mod">
        <pc:chgData name="Jennifer Lee" userId="94499cda-966b-44d7-bc7d-928f251e1f14" providerId="ADAL" clId="{1FE3E362-1F60-0541-A84B-9C7B2C128972}" dt="2025-11-23T23:29:23.692" v="6023" actId="14100"/>
        <pc:sldMkLst>
          <pc:docMk/>
          <pc:sldMk cId="4261179772" sldId="612"/>
        </pc:sldMkLst>
        <pc:spChg chg="mod">
          <ac:chgData name="Jennifer Lee" userId="94499cda-966b-44d7-bc7d-928f251e1f14" providerId="ADAL" clId="{1FE3E362-1F60-0541-A84B-9C7B2C128972}" dt="2025-11-23T23:29:23.692" v="6023" actId="14100"/>
          <ac:spMkLst>
            <pc:docMk/>
            <pc:sldMk cId="4261179772" sldId="612"/>
            <ac:spMk id="2" creationId="{E0C846C9-40BA-8D33-7AE5-CD470AB4E757}"/>
          </ac:spMkLst>
        </pc:spChg>
      </pc:sldChg>
      <pc:sldChg chg="delSp modSp new mod">
        <pc:chgData name="Jennifer Lee" userId="94499cda-966b-44d7-bc7d-928f251e1f14" providerId="ADAL" clId="{1FE3E362-1F60-0541-A84B-9C7B2C128972}" dt="2025-11-23T23:30:07.951" v="6031" actId="14100"/>
        <pc:sldMkLst>
          <pc:docMk/>
          <pc:sldMk cId="2975789610" sldId="613"/>
        </pc:sldMkLst>
        <pc:spChg chg="mod">
          <ac:chgData name="Jennifer Lee" userId="94499cda-966b-44d7-bc7d-928f251e1f14" providerId="ADAL" clId="{1FE3E362-1F60-0541-A84B-9C7B2C128972}" dt="2025-11-23T23:30:07.951" v="6031" actId="14100"/>
          <ac:spMkLst>
            <pc:docMk/>
            <pc:sldMk cId="2975789610" sldId="613"/>
            <ac:spMk id="9" creationId="{050643CF-5F50-1F7B-A00E-922124AFFAC8}"/>
          </ac:spMkLst>
        </pc:spChg>
      </pc:sldChg>
      <pc:sldChg chg="addSp delSp modSp new mod modNotesTx">
        <pc:chgData name="Jennifer Lee" userId="94499cda-966b-44d7-bc7d-928f251e1f14" providerId="ADAL" clId="{1FE3E362-1F60-0541-A84B-9C7B2C128972}" dt="2025-11-23T23:42:32.103" v="6623" actId="1076"/>
        <pc:sldMkLst>
          <pc:docMk/>
          <pc:sldMk cId="1189159665" sldId="622"/>
        </pc:sldMkLst>
        <pc:spChg chg="add mod">
          <ac:chgData name="Jennifer Lee" userId="94499cda-966b-44d7-bc7d-928f251e1f14" providerId="ADAL" clId="{1FE3E362-1F60-0541-A84B-9C7B2C128972}" dt="2025-11-23T23:38:51.402" v="6528" actId="1076"/>
          <ac:spMkLst>
            <pc:docMk/>
            <pc:sldMk cId="1189159665" sldId="622"/>
            <ac:spMk id="6" creationId="{8E0C7041-2778-5E2B-AEE9-61D5ADADE9DC}"/>
          </ac:spMkLst>
        </pc:spChg>
        <pc:spChg chg="add mod">
          <ac:chgData name="Jennifer Lee" userId="94499cda-966b-44d7-bc7d-928f251e1f14" providerId="ADAL" clId="{1FE3E362-1F60-0541-A84B-9C7B2C128972}" dt="2025-11-23T23:37:39.475" v="6510" actId="20577"/>
          <ac:spMkLst>
            <pc:docMk/>
            <pc:sldMk cId="1189159665" sldId="622"/>
            <ac:spMk id="9" creationId="{0D83FDA5-4025-3D93-D01C-3DA588DFF884}"/>
          </ac:spMkLst>
        </pc:spChg>
        <pc:spChg chg="add mod">
          <ac:chgData name="Jennifer Lee" userId="94499cda-966b-44d7-bc7d-928f251e1f14" providerId="ADAL" clId="{1FE3E362-1F60-0541-A84B-9C7B2C128972}" dt="2025-11-23T23:41:14.559" v="6621" actId="1076"/>
          <ac:spMkLst>
            <pc:docMk/>
            <pc:sldMk cId="1189159665" sldId="622"/>
            <ac:spMk id="12" creationId="{B0E9589B-AE29-765A-8C47-2B83EB0F1E82}"/>
          </ac:spMkLst>
        </pc:spChg>
        <pc:spChg chg="add mod">
          <ac:chgData name="Jennifer Lee" userId="94499cda-966b-44d7-bc7d-928f251e1f14" providerId="ADAL" clId="{1FE3E362-1F60-0541-A84B-9C7B2C128972}" dt="2025-11-23T23:41:09.402" v="6620" actId="1076"/>
          <ac:spMkLst>
            <pc:docMk/>
            <pc:sldMk cId="1189159665" sldId="622"/>
            <ac:spMk id="13" creationId="{E7604089-D3D7-0432-020C-2C8AC8056B5A}"/>
          </ac:spMkLst>
        </pc:spChg>
        <pc:grpChg chg="mod">
          <ac:chgData name="Jennifer Lee" userId="94499cda-966b-44d7-bc7d-928f251e1f14" providerId="ADAL" clId="{1FE3E362-1F60-0541-A84B-9C7B2C128972}" dt="2025-11-23T23:38:51.402" v="6528" actId="1076"/>
          <ac:grpSpMkLst>
            <pc:docMk/>
            <pc:sldMk cId="1189159665" sldId="622"/>
            <ac:grpSpMk id="2" creationId="{73B39838-2221-B327-149A-DEF1B74F78B3}"/>
          </ac:grpSpMkLst>
        </pc:grpChg>
        <pc:picChg chg="add mod">
          <ac:chgData name="Jennifer Lee" userId="94499cda-966b-44d7-bc7d-928f251e1f14" providerId="ADAL" clId="{1FE3E362-1F60-0541-A84B-9C7B2C128972}" dt="2025-11-23T23:41:14.559" v="6621" actId="1076"/>
          <ac:picMkLst>
            <pc:docMk/>
            <pc:sldMk cId="1189159665" sldId="622"/>
            <ac:picMk id="11" creationId="{85D96CEE-E753-E6BD-8714-A332BC0545BE}"/>
          </ac:picMkLst>
        </pc:picChg>
        <pc:picChg chg="add mod">
          <ac:chgData name="Jennifer Lee" userId="94499cda-966b-44d7-bc7d-928f251e1f14" providerId="ADAL" clId="{1FE3E362-1F60-0541-A84B-9C7B2C128972}" dt="2025-11-23T23:42:32.103" v="6623" actId="1076"/>
          <ac:picMkLst>
            <pc:docMk/>
            <pc:sldMk cId="1189159665" sldId="622"/>
            <ac:picMk id="17" creationId="{317E4FF3-509A-BC6E-13DF-36DB91805303}"/>
          </ac:picMkLst>
        </pc:picChg>
      </pc:sldChg>
      <pc:sldChg chg="modSp new mod">
        <pc:chgData name="Jennifer Lee" userId="94499cda-966b-44d7-bc7d-928f251e1f14" providerId="ADAL" clId="{1FE3E362-1F60-0541-A84B-9C7B2C128972}" dt="2025-11-23T23:36:13.648" v="6486" actId="20577"/>
        <pc:sldMkLst>
          <pc:docMk/>
          <pc:sldMk cId="3247547642" sldId="623"/>
        </pc:sldMkLst>
        <pc:spChg chg="mod">
          <ac:chgData name="Jennifer Lee" userId="94499cda-966b-44d7-bc7d-928f251e1f14" providerId="ADAL" clId="{1FE3E362-1F60-0541-A84B-9C7B2C128972}" dt="2025-11-23T23:36:08.506" v="6473" actId="2710"/>
          <ac:spMkLst>
            <pc:docMk/>
            <pc:sldMk cId="3247547642" sldId="623"/>
            <ac:spMk id="2" creationId="{217F4C3C-73C7-E83A-6568-FB621B2C614D}"/>
          </ac:spMkLst>
        </pc:spChg>
        <pc:spChg chg="mod">
          <ac:chgData name="Jennifer Lee" userId="94499cda-966b-44d7-bc7d-928f251e1f14" providerId="ADAL" clId="{1FE3E362-1F60-0541-A84B-9C7B2C128972}" dt="2025-11-23T23:36:13.648" v="6486" actId="20577"/>
          <ac:spMkLst>
            <pc:docMk/>
            <pc:sldMk cId="3247547642" sldId="623"/>
            <ac:spMk id="3" creationId="{E3CBBFFB-74A5-E473-C19E-13244631D653}"/>
          </ac:spMkLst>
        </pc:spChg>
      </pc:sldChg>
      <pc:sldChg chg="modSp">
        <pc:chgData name="Jennifer Lee" userId="94499cda-966b-44d7-bc7d-928f251e1f14" providerId="ADAL" clId="{1FE3E362-1F60-0541-A84B-9C7B2C128972}" dt="2025-11-23T23:08:36.097" v="5667" actId="20577"/>
        <pc:sldMkLst>
          <pc:docMk/>
          <pc:sldMk cId="3203172646" sldId="625"/>
        </pc:sldMkLst>
        <pc:spChg chg="mod">
          <ac:chgData name="Jennifer Lee" userId="94499cda-966b-44d7-bc7d-928f251e1f14" providerId="ADAL" clId="{1FE3E362-1F60-0541-A84B-9C7B2C128972}" dt="2025-11-23T23:08:36.097" v="5667" actId="20577"/>
          <ac:spMkLst>
            <pc:docMk/>
            <pc:sldMk cId="3203172646" sldId="625"/>
            <ac:spMk id="27" creationId="{3A304DF6-1669-E3E1-6741-45F1D25B2C59}"/>
          </ac:spMkLst>
        </pc:spChg>
      </pc:sldChg>
      <pc:sldChg chg="addSp delSp modSp new mod">
        <pc:chgData name="Jennifer Lee" userId="94499cda-966b-44d7-bc7d-928f251e1f14" providerId="ADAL" clId="{1FE3E362-1F60-0541-A84B-9C7B2C128972}" dt="2025-11-23T22:56:25.050" v="5605" actId="1076"/>
        <pc:sldMkLst>
          <pc:docMk/>
          <pc:sldMk cId="254783644" sldId="633"/>
        </pc:sldMkLst>
        <pc:spChg chg="mod">
          <ac:chgData name="Jennifer Lee" userId="94499cda-966b-44d7-bc7d-928f251e1f14" providerId="ADAL" clId="{1FE3E362-1F60-0541-A84B-9C7B2C128972}" dt="2025-11-23T22:49:21.118" v="5148" actId="20577"/>
          <ac:spMkLst>
            <pc:docMk/>
            <pc:sldMk cId="254783644" sldId="633"/>
            <ac:spMk id="3" creationId="{CEEFAC64-5C63-EE08-0214-2C320A3542D5}"/>
          </ac:spMkLst>
        </pc:spChg>
        <pc:spChg chg="add mod">
          <ac:chgData name="Jennifer Lee" userId="94499cda-966b-44d7-bc7d-928f251e1f14" providerId="ADAL" clId="{1FE3E362-1F60-0541-A84B-9C7B2C128972}" dt="2025-11-23T22:56:25.050" v="5605" actId="1076"/>
          <ac:spMkLst>
            <pc:docMk/>
            <pc:sldMk cId="254783644" sldId="633"/>
            <ac:spMk id="11" creationId="{3DC5C4BB-974F-9FF7-AC27-7CC1ECDEEB85}"/>
          </ac:spMkLst>
        </pc:spChg>
      </pc:sldChg>
      <pc:sldChg chg="addSp delSp modSp new mod modClrScheme chgLayout">
        <pc:chgData name="Jennifer Lee" userId="94499cda-966b-44d7-bc7d-928f251e1f14" providerId="ADAL" clId="{1FE3E362-1F60-0541-A84B-9C7B2C128972}" dt="2025-11-23T23:28:59.312" v="6018" actId="5793"/>
        <pc:sldMkLst>
          <pc:docMk/>
          <pc:sldMk cId="709010886" sldId="634"/>
        </pc:sldMkLst>
        <pc:spChg chg="mod">
          <ac:chgData name="Jennifer Lee" userId="94499cda-966b-44d7-bc7d-928f251e1f14" providerId="ADAL" clId="{1FE3E362-1F60-0541-A84B-9C7B2C128972}" dt="2025-11-23T23:26:42.205" v="5764" actId="20577"/>
          <ac:spMkLst>
            <pc:docMk/>
            <pc:sldMk cId="709010886" sldId="634"/>
            <ac:spMk id="3" creationId="{DB454E21-F279-D0AB-B077-C29E55BA4DD8}"/>
          </ac:spMkLst>
        </pc:spChg>
        <pc:spChg chg="mod">
          <ac:chgData name="Jennifer Lee" userId="94499cda-966b-44d7-bc7d-928f251e1f14" providerId="ADAL" clId="{1FE3E362-1F60-0541-A84B-9C7B2C128972}" dt="2025-11-23T23:26:25.648" v="5759" actId="26606"/>
          <ac:spMkLst>
            <pc:docMk/>
            <pc:sldMk cId="709010886" sldId="634"/>
            <ac:spMk id="5" creationId="{092C0F5C-EC5A-07A3-3CBF-4D8761EE6CE6}"/>
          </ac:spMkLst>
        </pc:spChg>
        <pc:spChg chg="add mod">
          <ac:chgData name="Jennifer Lee" userId="94499cda-966b-44d7-bc7d-928f251e1f14" providerId="ADAL" clId="{1FE3E362-1F60-0541-A84B-9C7B2C128972}" dt="2025-11-23T23:28:59.312" v="6018" actId="5793"/>
          <ac:spMkLst>
            <pc:docMk/>
            <pc:sldMk cId="709010886" sldId="634"/>
            <ac:spMk id="8" creationId="{2B294CD0-1B46-2D0D-207C-DE3F57DBF918}"/>
          </ac:spMkLst>
        </pc:spChg>
        <pc:spChg chg="add mod">
          <ac:chgData name="Jennifer Lee" userId="94499cda-966b-44d7-bc7d-928f251e1f14" providerId="ADAL" clId="{1FE3E362-1F60-0541-A84B-9C7B2C128972}" dt="2025-11-23T23:26:25.648" v="5759" actId="26606"/>
          <ac:spMkLst>
            <pc:docMk/>
            <pc:sldMk cId="709010886" sldId="634"/>
            <ac:spMk id="11" creationId="{DAFA103E-5D94-7C59-7DAB-B11A358BF14D}"/>
          </ac:spMkLst>
        </pc:spChg>
        <pc:picChg chg="add mod">
          <ac:chgData name="Jennifer Lee" userId="94499cda-966b-44d7-bc7d-928f251e1f14" providerId="ADAL" clId="{1FE3E362-1F60-0541-A84B-9C7B2C128972}" dt="2025-11-23T23:26:57.092" v="5769" actId="1076"/>
          <ac:picMkLst>
            <pc:docMk/>
            <pc:sldMk cId="709010886" sldId="634"/>
            <ac:picMk id="7" creationId="{915E7D40-AC46-6DF8-F2B4-F37A6B9E5DE3}"/>
          </ac:picMkLst>
        </pc:picChg>
      </pc:sldChg>
      <pc:sldChg chg="addSp delSp modSp add mod">
        <pc:chgData name="Jennifer Lee" userId="94499cda-966b-44d7-bc7d-928f251e1f14" providerId="ADAL" clId="{1FE3E362-1F60-0541-A84B-9C7B2C128972}" dt="2025-11-23T23:44:52.110" v="6671" actId="14100"/>
        <pc:sldMkLst>
          <pc:docMk/>
          <pc:sldMk cId="1091574547" sldId="635"/>
        </pc:sldMkLst>
        <pc:spChg chg="mod">
          <ac:chgData name="Jennifer Lee" userId="94499cda-966b-44d7-bc7d-928f251e1f14" providerId="ADAL" clId="{1FE3E362-1F60-0541-A84B-9C7B2C128972}" dt="2025-11-23T23:44:22.410" v="6634" actId="20577"/>
          <ac:spMkLst>
            <pc:docMk/>
            <pc:sldMk cId="1091574547" sldId="635"/>
            <ac:spMk id="2" creationId="{F15AD37C-60C7-7D31-6ABD-39FD083850AC}"/>
          </ac:spMkLst>
        </pc:spChg>
        <pc:spChg chg="mod">
          <ac:chgData name="Jennifer Lee" userId="94499cda-966b-44d7-bc7d-928f251e1f14" providerId="ADAL" clId="{1FE3E362-1F60-0541-A84B-9C7B2C128972}" dt="2025-11-23T23:44:32.498" v="6668" actId="20577"/>
          <ac:spMkLst>
            <pc:docMk/>
            <pc:sldMk cId="1091574547" sldId="635"/>
            <ac:spMk id="3" creationId="{48AAFBA3-4079-4F41-C629-6974C9862572}"/>
          </ac:spMkLst>
        </pc:spChg>
        <pc:picChg chg="add mod">
          <ac:chgData name="Jennifer Lee" userId="94499cda-966b-44d7-bc7d-928f251e1f14" providerId="ADAL" clId="{1FE3E362-1F60-0541-A84B-9C7B2C128972}" dt="2025-11-23T23:44:52.110" v="6671" actId="14100"/>
          <ac:picMkLst>
            <pc:docMk/>
            <pc:sldMk cId="1091574547" sldId="635"/>
            <ac:picMk id="6" creationId="{C330796F-995D-CCDC-80DD-592A96861BD6}"/>
          </ac:picMkLst>
        </pc:picChg>
      </pc:sldChg>
      <pc:sldChg chg="add">
        <pc:chgData name="Jennifer Lee" userId="94499cda-966b-44d7-bc7d-928f251e1f14" providerId="ADAL" clId="{1FE3E362-1F60-0541-A84B-9C7B2C128972}" dt="2025-11-24T00:05:53.887" v="6803"/>
        <pc:sldMkLst>
          <pc:docMk/>
          <pc:sldMk cId="3837404119" sldId="636"/>
        </pc:sldMkLst>
      </pc:sldChg>
      <pc:sldChg chg="modSp new mod">
        <pc:chgData name="Jennifer Lee" userId="94499cda-966b-44d7-bc7d-928f251e1f14" providerId="ADAL" clId="{1FE3E362-1F60-0541-A84B-9C7B2C128972}" dt="2025-11-24T03:04:17.167" v="7130" actId="20577"/>
        <pc:sldMkLst>
          <pc:docMk/>
          <pc:sldMk cId="2175139285" sldId="637"/>
        </pc:sldMkLst>
        <pc:spChg chg="mod">
          <ac:chgData name="Jennifer Lee" userId="94499cda-966b-44d7-bc7d-928f251e1f14" providerId="ADAL" clId="{1FE3E362-1F60-0541-A84B-9C7B2C128972}" dt="2025-11-24T03:04:17.167" v="7130" actId="20577"/>
          <ac:spMkLst>
            <pc:docMk/>
            <pc:sldMk cId="2175139285" sldId="637"/>
            <ac:spMk id="2" creationId="{B96693FA-E66F-9477-5578-A46876444A8A}"/>
          </ac:spMkLst>
        </pc:spChg>
        <pc:spChg chg="mod">
          <ac:chgData name="Jennifer Lee" userId="94499cda-966b-44d7-bc7d-928f251e1f14" providerId="ADAL" clId="{1FE3E362-1F60-0541-A84B-9C7B2C128972}" dt="2025-11-24T02:57:23.609" v="6839" actId="20577"/>
          <ac:spMkLst>
            <pc:docMk/>
            <pc:sldMk cId="2175139285" sldId="637"/>
            <ac:spMk id="3" creationId="{D3E78D5B-7E3A-44F5-6EA3-25A5E4E20BB4}"/>
          </ac:spMkLst>
        </pc:spChg>
      </pc:sldChg>
    </pc:docChg>
  </pc:docChgLst>
</pc:chgInfo>
</file>

<file path=ppt/comments/modernComment_142_C7A43B35.xml><?xml version="1.0" encoding="utf-8"?>
<p188:cmLst xmlns:a="http://schemas.openxmlformats.org/drawingml/2006/main" xmlns:r="http://schemas.openxmlformats.org/officeDocument/2006/relationships" xmlns:p188="http://schemas.microsoft.com/office/powerpoint/2018/8/main">
  <p188:cm id="{7570AEB1-2F4A-4C86-A2B0-BD00AA6BE905}" authorId="{D149ED7E-C015-3DE4-9A21-E96ACC71B711}" created="2024-08-27T11:51:46.197">
    <ac:txMkLst xmlns:ac="http://schemas.microsoft.com/office/drawing/2013/main/command">
      <pc:docMk xmlns:pc="http://schemas.microsoft.com/office/powerpoint/2013/main/command"/>
      <pc:sldMk xmlns:pc="http://schemas.microsoft.com/office/powerpoint/2013/main/command" cId="3349429045" sldId="322"/>
      <ac:spMk id="4" creationId="{38D4C69B-B50D-F871-CCD1-759A2B5773A2}"/>
      <ac:txMk cp="64" len="10">
        <ac:context len="106" hash="541824153"/>
      </ac:txMk>
    </ac:txMkLst>
    <p188:txBody>
      <a:bodyPr/>
      <a:lstStyle/>
      <a:p>
        <a:r>
          <a:rPr lang="en-GB"/>
          <a:t>Can we just have the figure? The text is a repeat of text in the figure</a:t>
        </a:r>
      </a:p>
    </p188:txBody>
    <p188:extLst>
      <p:ext xmlns:p="http://schemas.openxmlformats.org/presentationml/2006/main" uri="{57CB4572-C831-44C2-8A1C-0ADB6CCDFE69}">
        <p223:reactions xmlns:p223="http://schemas.microsoft.com/office/powerpoint/2022/03/main">
          <p223:rxn type="👍">
            <p223:instance time="2025-11-17T21:40:12.554" authorId="{AEF1D2D9-15D0-3ABC-B34C-2C0A51D492CC}"/>
          </p223:rxn>
        </p223:reactions>
      </p:ext>
    </p188:extLst>
  </p188:cm>
</p188:cmLst>
</file>

<file path=ppt/comments/modernComment_212_189DEB95.xml><?xml version="1.0" encoding="utf-8"?>
<p188:cmLst xmlns:a="http://schemas.openxmlformats.org/drawingml/2006/main" xmlns:r="http://schemas.openxmlformats.org/officeDocument/2006/relationships" xmlns:p188="http://schemas.microsoft.com/office/powerpoint/2018/8/main">
  <p188:cm id="{5C2D0B96-A7DA-45C3-A12C-5866A5E98343}" authorId="{D149ED7E-C015-3DE4-9A21-E96ACC71B711}" created="2025-11-13T06:08:02.028">
    <pc:sldMkLst xmlns:pc="http://schemas.microsoft.com/office/powerpoint/2013/main/command">
      <pc:docMk/>
      <pc:sldMk cId="413002645" sldId="530"/>
    </pc:sldMkLst>
    <p188:txBody>
      <a:bodyPr/>
      <a:lstStyle/>
      <a:p>
        <a:r>
          <a:rPr lang="en-AU"/>
          <a:t>Include list of tasks</a:t>
        </a:r>
      </a:p>
    </p188:txBody>
  </p188:cm>
  <p188:cm id="{2843D6C8-336C-9649-AFC7-BFF3BD9D4CFA}" authorId="{D149ED7E-C015-3DE4-9A21-E96ACC71B711}" created="2025-11-14T04:14:26.659">
    <pc:sldMkLst xmlns:pc="http://schemas.microsoft.com/office/powerpoint/2013/main/command">
      <pc:docMk/>
      <pc:sldMk cId="413002645" sldId="530"/>
    </pc:sldMkLst>
    <p188:txBody>
      <a:bodyPr/>
      <a:lstStyle/>
      <a:p>
        <a:r>
          <a:rPr lang="en-AU"/>
          <a:t>Would be good to include some quotes from participants</a:t>
        </a:r>
      </a:p>
    </p188:txBody>
  </p188:cm>
</p188:cmLst>
</file>

<file path=ppt/comments/modernComment_218_B12F6B54.xml><?xml version="1.0" encoding="utf-8"?>
<p188:cmLst xmlns:a="http://schemas.openxmlformats.org/drawingml/2006/main" xmlns:r="http://schemas.openxmlformats.org/officeDocument/2006/relationships" xmlns:p188="http://schemas.microsoft.com/office/powerpoint/2018/8/main">
  <p188:cm id="{980B68C8-6903-B747-951C-1593CD855A59}" authorId="{D149ED7E-C015-3DE4-9A21-E96ACC71B711}" created="2025-11-14T04:28:28.796">
    <pc:sldMkLst xmlns:pc="http://schemas.microsoft.com/office/powerpoint/2013/main/command">
      <pc:docMk/>
      <pc:sldMk cId="2972674900" sldId="536"/>
    </pc:sldMkLst>
    <p188:txBody>
      <a:bodyPr/>
      <a:lstStyle/>
      <a:p>
        <a:r>
          <a:rPr lang="en-AU"/>
          <a:t>Pete, feel free to replace this mock up with one of your own</a:t>
        </a:r>
      </a:p>
    </p188:txBody>
  </p188:cm>
</p188:cmLst>
</file>

<file path=ppt/comments/modernComment_260_EF7F7B22.xml><?xml version="1.0" encoding="utf-8"?>
<p188:cmLst xmlns:a="http://schemas.openxmlformats.org/drawingml/2006/main" xmlns:r="http://schemas.openxmlformats.org/officeDocument/2006/relationships" xmlns:p188="http://schemas.microsoft.com/office/powerpoint/2018/8/main">
  <p188:cm id="{D566F759-AEAA-4247-AD50-9E9D90475E02}" authorId="{D149ED7E-C015-3DE4-9A21-E96ACC71B711}" status="resolved" created="2025-11-14T06:14:57.873" complete="100000">
    <pc:sldMkLst xmlns:pc="http://schemas.microsoft.com/office/powerpoint/2013/main/command">
      <pc:docMk/>
      <pc:sldMk cId="4018109218" sldId="608"/>
    </pc:sldMkLst>
    <p188:txBody>
      <a:bodyPr/>
      <a:lstStyle/>
      <a:p>
        <a:r>
          <a:rPr lang="en-AU"/>
          <a:t>Include screenshots of before and after on right half of slide
</a:t>
        </a:r>
      </a:p>
    </p188:txBody>
    <p188:extLst>
      <p:ext xmlns:p="http://schemas.openxmlformats.org/presentationml/2006/main" uri="{57CB4572-C831-44C2-8A1C-0ADB6CCDFE69}">
        <p223:reactions xmlns:p223="http://schemas.microsoft.com/office/powerpoint/2022/03/main">
          <p223:rxn type="👍">
            <p223:instance time="2025-11-24T00:17:38.561" authorId="{53D78640-EBB1-567D-3094-70A06A0C2ABB}"/>
          </p223:rxn>
        </p223:reactions>
      </p:ext>
    </p188:extLst>
  </p188:cm>
  <p188:cm id="{DDE74B5D-D48F-41BC-B787-1249C7851C27}" authorId="{D149ED7E-C015-3DE4-9A21-E96ACC71B711}" status="resolved" created="2025-11-17T06:24:06.884" complete="100000">
    <pc:sldMkLst xmlns:pc="http://schemas.microsoft.com/office/powerpoint/2013/main/command">
      <pc:docMk/>
      <pc:sldMk cId="4018109218" sldId="608"/>
    </pc:sldMkLst>
    <p188:txBody>
      <a:bodyPr/>
      <a:lstStyle/>
      <a:p>
        <a:r>
          <a:rPr lang="en-AU"/>
          <a:t>Will need to get permission to use quotes from participants.
Otherwise, just include as statement : eg. Unclear on how to customise settings</a:t>
        </a:r>
      </a:p>
    </p188:txBody>
  </p188:cm>
</p188:cmLst>
</file>

<file path=ppt/comments/modernComment_268_20E0A367.xml><?xml version="1.0" encoding="utf-8"?>
<p188:cmLst xmlns:a="http://schemas.openxmlformats.org/drawingml/2006/main" xmlns:r="http://schemas.openxmlformats.org/officeDocument/2006/relationships" xmlns:p188="http://schemas.microsoft.com/office/powerpoint/2018/8/main">
  <p188:cm id="{037F0FD2-847A-4FE9-83FE-3EC4D8145843}" authorId="{53D78640-EBB1-567D-3094-70A06A0C2ABB}" created="2025-11-17T06:17:11.329">
    <pc:sldMkLst xmlns:pc="http://schemas.microsoft.com/office/powerpoint/2013/main/command">
      <pc:docMk/>
      <pc:sldMk cId="551592807" sldId="616"/>
    </pc:sldMkLst>
    <p188:txBody>
      <a:bodyPr/>
      <a:lstStyle/>
      <a:p>
        <a:r>
          <a:rPr lang="en-AU"/>
          <a:t>Made these the same colour as they are the same Pt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DA888-0ECF-2A4B-AEA7-1C82A286E3A9}" type="doc">
      <dgm:prSet loTypeId="urn:microsoft.com/office/officeart/2008/layout/VerticalCurvedList" loCatId="icon" qsTypeId="urn:microsoft.com/office/officeart/2005/8/quickstyle/simple1" qsCatId="simple" csTypeId="urn:microsoft.com/office/officeart/2005/8/colors/accent1_2" csCatId="accent1" phldr="1"/>
      <dgm:spPr/>
      <dgm:t>
        <a:bodyPr/>
        <a:lstStyle/>
        <a:p>
          <a:endParaRPr lang="en-GB"/>
        </a:p>
      </dgm:t>
    </dgm:pt>
    <dgm:pt modelId="{78FD9038-F2EA-5444-ADB2-01F4B3F33B94}">
      <dgm:prSet phldrT="[Text]" custT="1"/>
      <dgm:spPr>
        <a:solidFill>
          <a:schemeClr val="bg1"/>
        </a:solidFill>
        <a:ln w="28575">
          <a:solidFill>
            <a:schemeClr val="accent1"/>
          </a:solidFill>
        </a:ln>
      </dgm:spPr>
      <dgm:t>
        <a:bodyPr/>
        <a:lstStyle/>
        <a:p>
          <a:r>
            <a:rPr lang="en-GB" sz="1400" dirty="0">
              <a:solidFill>
                <a:sysClr val="windowText" lastClr="000000"/>
              </a:solidFill>
            </a:rPr>
            <a:t>New technology and tools</a:t>
          </a:r>
        </a:p>
      </dgm:t>
    </dgm:pt>
    <dgm:pt modelId="{D181BF9A-3C2C-7F44-83FF-3BA071B1F264}" type="parTrans" cxnId="{16AC690E-69CE-2044-8F77-DB059B9CE0EB}">
      <dgm:prSet/>
      <dgm:spPr/>
      <dgm:t>
        <a:bodyPr/>
        <a:lstStyle/>
        <a:p>
          <a:endParaRPr lang="en-GB" sz="1400"/>
        </a:p>
      </dgm:t>
    </dgm:pt>
    <dgm:pt modelId="{54681C27-9FB1-7A48-AAB1-0A7280AEE54D}" type="sibTrans" cxnId="{16AC690E-69CE-2044-8F77-DB059B9CE0EB}">
      <dgm:prSet/>
      <dgm:spPr>
        <a:solidFill>
          <a:schemeClr val="accent1"/>
        </a:solidFill>
      </dgm:spPr>
      <dgm:t>
        <a:bodyPr/>
        <a:lstStyle/>
        <a:p>
          <a:endParaRPr lang="en-GB" sz="1400"/>
        </a:p>
      </dgm:t>
    </dgm:pt>
    <dgm:pt modelId="{0FE87753-7AF1-194B-A206-EC31A77BD8A3}">
      <dgm:prSet phldrT="[Text]" custT="1"/>
      <dgm:spPr>
        <a:solidFill>
          <a:schemeClr val="bg1"/>
        </a:solidFill>
        <a:ln w="28575">
          <a:solidFill>
            <a:schemeClr val="accent1"/>
          </a:solidFill>
        </a:ln>
      </dgm:spPr>
      <dgm:t>
        <a:bodyPr/>
        <a:lstStyle/>
        <a:p>
          <a:r>
            <a:rPr lang="en-GB" sz="1400" dirty="0">
              <a:solidFill>
                <a:sysClr val="windowText" lastClr="000000"/>
              </a:solidFill>
            </a:rPr>
            <a:t>Communication-accessible website design</a:t>
          </a:r>
        </a:p>
      </dgm:t>
    </dgm:pt>
    <dgm:pt modelId="{B71596E8-3E5C-024B-93FE-B431FB1B3B4A}" type="parTrans" cxnId="{AD537624-DACE-204F-8943-9C3775BCB8AF}">
      <dgm:prSet/>
      <dgm:spPr/>
      <dgm:t>
        <a:bodyPr/>
        <a:lstStyle/>
        <a:p>
          <a:endParaRPr lang="en-GB" sz="1400"/>
        </a:p>
      </dgm:t>
    </dgm:pt>
    <dgm:pt modelId="{F8EDF536-94FA-E046-9D04-218FA6A11134}" type="sibTrans" cxnId="{AD537624-DACE-204F-8943-9C3775BCB8AF}">
      <dgm:prSet/>
      <dgm:spPr/>
      <dgm:t>
        <a:bodyPr/>
        <a:lstStyle/>
        <a:p>
          <a:endParaRPr lang="en-GB" sz="1400"/>
        </a:p>
      </dgm:t>
    </dgm:pt>
    <dgm:pt modelId="{3B1AFA3D-11D1-5D43-8A95-F9B4241B5A4B}">
      <dgm:prSet phldrT="[Text]" custT="1"/>
      <dgm:spPr>
        <a:solidFill>
          <a:schemeClr val="bg1"/>
        </a:solidFill>
        <a:ln w="28575">
          <a:solidFill>
            <a:schemeClr val="accent1"/>
          </a:solidFill>
        </a:ln>
      </dgm:spPr>
      <dgm:t>
        <a:bodyPr/>
        <a:lstStyle/>
        <a:p>
          <a:r>
            <a:rPr lang="en-GB" sz="1400" dirty="0">
              <a:solidFill>
                <a:sysClr val="windowText" lastClr="000000"/>
              </a:solidFill>
            </a:rPr>
            <a:t>More learning and support resources</a:t>
          </a:r>
        </a:p>
      </dgm:t>
    </dgm:pt>
    <dgm:pt modelId="{23BBC2FD-8758-714C-BCB0-4A23A2EA276A}" type="parTrans" cxnId="{9B31ACFB-3C9E-584A-98D2-2020441782C7}">
      <dgm:prSet/>
      <dgm:spPr/>
      <dgm:t>
        <a:bodyPr/>
        <a:lstStyle/>
        <a:p>
          <a:endParaRPr lang="en-GB" sz="1400"/>
        </a:p>
      </dgm:t>
    </dgm:pt>
    <dgm:pt modelId="{6ABEB597-7A78-644D-AE30-8F43169DD78E}" type="sibTrans" cxnId="{9B31ACFB-3C9E-584A-98D2-2020441782C7}">
      <dgm:prSet/>
      <dgm:spPr/>
      <dgm:t>
        <a:bodyPr/>
        <a:lstStyle/>
        <a:p>
          <a:endParaRPr lang="en-GB" sz="1400"/>
        </a:p>
      </dgm:t>
    </dgm:pt>
    <dgm:pt modelId="{258F858B-9533-CC4A-8E1E-D0115B2B900C}">
      <dgm:prSet custT="1"/>
      <dgm:spPr>
        <a:solidFill>
          <a:schemeClr val="bg1"/>
        </a:solidFill>
        <a:ln w="28575">
          <a:solidFill>
            <a:schemeClr val="accent1"/>
          </a:solidFill>
        </a:ln>
      </dgm:spPr>
      <dgm:t>
        <a:bodyPr/>
        <a:lstStyle/>
        <a:p>
          <a:r>
            <a:rPr lang="en-GB" sz="1400" dirty="0">
              <a:solidFill>
                <a:sysClr val="windowText" lastClr="000000"/>
              </a:solidFill>
            </a:rPr>
            <a:t>Inclusive and tailored technology</a:t>
          </a:r>
        </a:p>
      </dgm:t>
    </dgm:pt>
    <dgm:pt modelId="{AC7B13DF-738A-F144-9E72-649993A6D07F}" type="parTrans" cxnId="{B05C3D69-B944-FA4C-8DB9-9563ABC5D0D8}">
      <dgm:prSet/>
      <dgm:spPr/>
      <dgm:t>
        <a:bodyPr/>
        <a:lstStyle/>
        <a:p>
          <a:endParaRPr lang="en-GB" sz="1400"/>
        </a:p>
      </dgm:t>
    </dgm:pt>
    <dgm:pt modelId="{784AFC31-1A41-2344-A116-6AB0A45C8B1F}" type="sibTrans" cxnId="{B05C3D69-B944-FA4C-8DB9-9563ABC5D0D8}">
      <dgm:prSet/>
      <dgm:spPr/>
      <dgm:t>
        <a:bodyPr/>
        <a:lstStyle/>
        <a:p>
          <a:endParaRPr lang="en-GB" sz="1400"/>
        </a:p>
      </dgm:t>
    </dgm:pt>
    <dgm:pt modelId="{95E33A2C-C749-C44E-BA11-59B857EB174A}">
      <dgm:prSet custT="1"/>
      <dgm:spPr>
        <a:solidFill>
          <a:schemeClr val="bg1"/>
        </a:solidFill>
        <a:ln w="28575">
          <a:solidFill>
            <a:schemeClr val="accent1"/>
          </a:solidFill>
        </a:ln>
      </dgm:spPr>
      <dgm:t>
        <a:bodyPr/>
        <a:lstStyle/>
        <a:p>
          <a:r>
            <a:rPr lang="en-GB" sz="1400" dirty="0">
              <a:solidFill>
                <a:sysClr val="windowText" lastClr="000000"/>
              </a:solidFill>
            </a:rPr>
            <a:t>Help from a real person</a:t>
          </a:r>
        </a:p>
      </dgm:t>
    </dgm:pt>
    <dgm:pt modelId="{CBD43802-016C-2D44-BCF8-80E4FF03414A}" type="parTrans" cxnId="{68C8842E-70B7-8549-85F1-175DE151DBF9}">
      <dgm:prSet/>
      <dgm:spPr/>
      <dgm:t>
        <a:bodyPr/>
        <a:lstStyle/>
        <a:p>
          <a:endParaRPr lang="en-GB" sz="1400"/>
        </a:p>
      </dgm:t>
    </dgm:pt>
    <dgm:pt modelId="{F0E11612-FDD2-F440-9FBD-397D9FC257C6}" type="sibTrans" cxnId="{68C8842E-70B7-8549-85F1-175DE151DBF9}">
      <dgm:prSet/>
      <dgm:spPr/>
      <dgm:t>
        <a:bodyPr/>
        <a:lstStyle/>
        <a:p>
          <a:endParaRPr lang="en-GB" sz="1400"/>
        </a:p>
      </dgm:t>
    </dgm:pt>
    <dgm:pt modelId="{D8071142-2A23-9444-8C1A-39AB9112F7EB}" type="pres">
      <dgm:prSet presAssocID="{642DA888-0ECF-2A4B-AEA7-1C82A286E3A9}" presName="Name0" presStyleCnt="0">
        <dgm:presLayoutVars>
          <dgm:chMax val="7"/>
          <dgm:chPref val="7"/>
          <dgm:dir/>
        </dgm:presLayoutVars>
      </dgm:prSet>
      <dgm:spPr/>
    </dgm:pt>
    <dgm:pt modelId="{D5EB6971-1FCB-0942-BA90-599EC35D53CD}" type="pres">
      <dgm:prSet presAssocID="{642DA888-0ECF-2A4B-AEA7-1C82A286E3A9}" presName="Name1" presStyleCnt="0"/>
      <dgm:spPr/>
    </dgm:pt>
    <dgm:pt modelId="{C83E3138-AF8C-924C-B0CF-F6B5CFA96AF9}" type="pres">
      <dgm:prSet presAssocID="{642DA888-0ECF-2A4B-AEA7-1C82A286E3A9}" presName="cycle" presStyleCnt="0"/>
      <dgm:spPr/>
    </dgm:pt>
    <dgm:pt modelId="{6B1EF601-CFB6-C74F-9CB3-CBB5F2C7C7CB}" type="pres">
      <dgm:prSet presAssocID="{642DA888-0ECF-2A4B-AEA7-1C82A286E3A9}" presName="srcNode" presStyleLbl="node1" presStyleIdx="0" presStyleCnt="5"/>
      <dgm:spPr/>
    </dgm:pt>
    <dgm:pt modelId="{6E18B518-006D-2C4A-B021-742C01FE08EA}" type="pres">
      <dgm:prSet presAssocID="{642DA888-0ECF-2A4B-AEA7-1C82A286E3A9}" presName="conn" presStyleLbl="parChTrans1D2" presStyleIdx="0" presStyleCnt="1"/>
      <dgm:spPr/>
    </dgm:pt>
    <dgm:pt modelId="{3021EC91-62CF-654B-9F7C-54EC127099CA}" type="pres">
      <dgm:prSet presAssocID="{642DA888-0ECF-2A4B-AEA7-1C82A286E3A9}" presName="extraNode" presStyleLbl="node1" presStyleIdx="0" presStyleCnt="5"/>
      <dgm:spPr/>
    </dgm:pt>
    <dgm:pt modelId="{2AA2D361-8969-E64D-AB3E-3875F8543A89}" type="pres">
      <dgm:prSet presAssocID="{642DA888-0ECF-2A4B-AEA7-1C82A286E3A9}" presName="dstNode" presStyleLbl="node1" presStyleIdx="0" presStyleCnt="5"/>
      <dgm:spPr/>
    </dgm:pt>
    <dgm:pt modelId="{CE505359-3E3F-4E4F-838C-8EB732267EF2}" type="pres">
      <dgm:prSet presAssocID="{78FD9038-F2EA-5444-ADB2-01F4B3F33B94}" presName="text_1" presStyleLbl="node1" presStyleIdx="0" presStyleCnt="5">
        <dgm:presLayoutVars>
          <dgm:bulletEnabled val="1"/>
        </dgm:presLayoutVars>
      </dgm:prSet>
      <dgm:spPr/>
    </dgm:pt>
    <dgm:pt modelId="{57305AF0-CD20-464C-B107-8E911CC5CA4B}" type="pres">
      <dgm:prSet presAssocID="{78FD9038-F2EA-5444-ADB2-01F4B3F33B94}" presName="accent_1" presStyleCnt="0"/>
      <dgm:spPr/>
    </dgm:pt>
    <dgm:pt modelId="{5B685E44-F162-DD4A-9472-86B9CC08AA0F}" type="pres">
      <dgm:prSet presAssocID="{78FD9038-F2EA-5444-ADB2-01F4B3F33B94}" presName="accentRepeatNode" presStyleLbl="solidFgAcc1" presStyleIdx="0" presStyleCnt="5"/>
      <dgm:spPr>
        <a:solidFill>
          <a:schemeClr val="accent1"/>
        </a:solidFill>
      </dgm:spPr>
    </dgm:pt>
    <dgm:pt modelId="{87688EE1-35B6-CB4D-8262-51BADEED65AA}" type="pres">
      <dgm:prSet presAssocID="{0FE87753-7AF1-194B-A206-EC31A77BD8A3}" presName="text_2" presStyleLbl="node1" presStyleIdx="1" presStyleCnt="5">
        <dgm:presLayoutVars>
          <dgm:bulletEnabled val="1"/>
        </dgm:presLayoutVars>
      </dgm:prSet>
      <dgm:spPr/>
    </dgm:pt>
    <dgm:pt modelId="{D909E0A1-DDE2-E84A-92BA-20EFAF0CB6BC}" type="pres">
      <dgm:prSet presAssocID="{0FE87753-7AF1-194B-A206-EC31A77BD8A3}" presName="accent_2" presStyleCnt="0"/>
      <dgm:spPr/>
    </dgm:pt>
    <dgm:pt modelId="{D2699C5B-076C-2B4E-9E9F-07F2B8B30D5C}" type="pres">
      <dgm:prSet presAssocID="{0FE87753-7AF1-194B-A206-EC31A77BD8A3}" presName="accentRepeatNode" presStyleLbl="solidFgAcc1" presStyleIdx="1" presStyleCnt="5" custLinFactNeighborX="3095" custLinFactNeighborY="2368"/>
      <dgm:spPr>
        <a:solidFill>
          <a:schemeClr val="accent1"/>
        </a:solidFill>
      </dgm:spPr>
    </dgm:pt>
    <dgm:pt modelId="{6B35BACA-7111-A245-88C0-15EB7EC6CA5C}" type="pres">
      <dgm:prSet presAssocID="{3B1AFA3D-11D1-5D43-8A95-F9B4241B5A4B}" presName="text_3" presStyleLbl="node1" presStyleIdx="2" presStyleCnt="5">
        <dgm:presLayoutVars>
          <dgm:bulletEnabled val="1"/>
        </dgm:presLayoutVars>
      </dgm:prSet>
      <dgm:spPr/>
    </dgm:pt>
    <dgm:pt modelId="{CB0B4D51-FECC-A54A-B766-5BC937913EB0}" type="pres">
      <dgm:prSet presAssocID="{3B1AFA3D-11D1-5D43-8A95-F9B4241B5A4B}" presName="accent_3" presStyleCnt="0"/>
      <dgm:spPr/>
    </dgm:pt>
    <dgm:pt modelId="{9369A917-D562-7347-92E9-204BED2FCB6F}" type="pres">
      <dgm:prSet presAssocID="{3B1AFA3D-11D1-5D43-8A95-F9B4241B5A4B}" presName="accentRepeatNode" presStyleLbl="solidFgAcc1" presStyleIdx="2" presStyleCnt="5"/>
      <dgm:spPr>
        <a:solidFill>
          <a:schemeClr val="accent1"/>
        </a:solidFill>
      </dgm:spPr>
    </dgm:pt>
    <dgm:pt modelId="{33969721-2707-FD44-8905-A4F84ED9F106}" type="pres">
      <dgm:prSet presAssocID="{258F858B-9533-CC4A-8E1E-D0115B2B900C}" presName="text_4" presStyleLbl="node1" presStyleIdx="3" presStyleCnt="5">
        <dgm:presLayoutVars>
          <dgm:bulletEnabled val="1"/>
        </dgm:presLayoutVars>
      </dgm:prSet>
      <dgm:spPr/>
    </dgm:pt>
    <dgm:pt modelId="{1D7180B2-6434-9941-906B-CB34A53F0776}" type="pres">
      <dgm:prSet presAssocID="{258F858B-9533-CC4A-8E1E-D0115B2B900C}" presName="accent_4" presStyleCnt="0"/>
      <dgm:spPr/>
    </dgm:pt>
    <dgm:pt modelId="{C61AE099-C29E-054F-9973-0E73773E3A12}" type="pres">
      <dgm:prSet presAssocID="{258F858B-9533-CC4A-8E1E-D0115B2B900C}" presName="accentRepeatNode" presStyleLbl="solidFgAcc1" presStyleIdx="3" presStyleCnt="5"/>
      <dgm:spPr>
        <a:solidFill>
          <a:schemeClr val="accent1"/>
        </a:solidFill>
      </dgm:spPr>
    </dgm:pt>
    <dgm:pt modelId="{53192A27-AF0B-6440-962B-D01343AEEE93}" type="pres">
      <dgm:prSet presAssocID="{95E33A2C-C749-C44E-BA11-59B857EB174A}" presName="text_5" presStyleLbl="node1" presStyleIdx="4" presStyleCnt="5">
        <dgm:presLayoutVars>
          <dgm:bulletEnabled val="1"/>
        </dgm:presLayoutVars>
      </dgm:prSet>
      <dgm:spPr/>
    </dgm:pt>
    <dgm:pt modelId="{E5B1E118-61AA-F641-A8E8-1D01F8C013EC}" type="pres">
      <dgm:prSet presAssocID="{95E33A2C-C749-C44E-BA11-59B857EB174A}" presName="accent_5" presStyleCnt="0"/>
      <dgm:spPr/>
    </dgm:pt>
    <dgm:pt modelId="{CF445DA3-3FBC-7F40-A52D-33E000EEFA49}" type="pres">
      <dgm:prSet presAssocID="{95E33A2C-C749-C44E-BA11-59B857EB174A}" presName="accentRepeatNode" presStyleLbl="solidFgAcc1" presStyleIdx="4" presStyleCnt="5"/>
      <dgm:spPr>
        <a:solidFill>
          <a:schemeClr val="accent1"/>
        </a:solidFill>
      </dgm:spPr>
    </dgm:pt>
  </dgm:ptLst>
  <dgm:cxnLst>
    <dgm:cxn modelId="{16AC690E-69CE-2044-8F77-DB059B9CE0EB}" srcId="{642DA888-0ECF-2A4B-AEA7-1C82A286E3A9}" destId="{78FD9038-F2EA-5444-ADB2-01F4B3F33B94}" srcOrd="0" destOrd="0" parTransId="{D181BF9A-3C2C-7F44-83FF-3BA071B1F264}" sibTransId="{54681C27-9FB1-7A48-AAB1-0A7280AEE54D}"/>
    <dgm:cxn modelId="{AD537624-DACE-204F-8943-9C3775BCB8AF}" srcId="{642DA888-0ECF-2A4B-AEA7-1C82A286E3A9}" destId="{0FE87753-7AF1-194B-A206-EC31A77BD8A3}" srcOrd="1" destOrd="0" parTransId="{B71596E8-3E5C-024B-93FE-B431FB1B3B4A}" sibTransId="{F8EDF536-94FA-E046-9D04-218FA6A11134}"/>
    <dgm:cxn modelId="{68C8842E-70B7-8549-85F1-175DE151DBF9}" srcId="{642DA888-0ECF-2A4B-AEA7-1C82A286E3A9}" destId="{95E33A2C-C749-C44E-BA11-59B857EB174A}" srcOrd="4" destOrd="0" parTransId="{CBD43802-016C-2D44-BCF8-80E4FF03414A}" sibTransId="{F0E11612-FDD2-F440-9FBD-397D9FC257C6}"/>
    <dgm:cxn modelId="{070AD739-8CC7-4B41-9F08-5EBD87DA8CF0}" type="presOf" srcId="{78FD9038-F2EA-5444-ADB2-01F4B3F33B94}" destId="{CE505359-3E3F-4E4F-838C-8EB732267EF2}" srcOrd="0" destOrd="0" presId="urn:microsoft.com/office/officeart/2008/layout/VerticalCurvedList"/>
    <dgm:cxn modelId="{1DE5F55C-0415-A14C-80E1-324C288419E1}" type="presOf" srcId="{95E33A2C-C749-C44E-BA11-59B857EB174A}" destId="{53192A27-AF0B-6440-962B-D01343AEEE93}" srcOrd="0" destOrd="0" presId="urn:microsoft.com/office/officeart/2008/layout/VerticalCurvedList"/>
    <dgm:cxn modelId="{B05C3D69-B944-FA4C-8DB9-9563ABC5D0D8}" srcId="{642DA888-0ECF-2A4B-AEA7-1C82A286E3A9}" destId="{258F858B-9533-CC4A-8E1E-D0115B2B900C}" srcOrd="3" destOrd="0" parTransId="{AC7B13DF-738A-F144-9E72-649993A6D07F}" sibTransId="{784AFC31-1A41-2344-A116-6AB0A45C8B1F}"/>
    <dgm:cxn modelId="{2C5A0657-B017-204D-8C22-511F39CFE74A}" type="presOf" srcId="{258F858B-9533-CC4A-8E1E-D0115B2B900C}" destId="{33969721-2707-FD44-8905-A4F84ED9F106}" srcOrd="0" destOrd="0" presId="urn:microsoft.com/office/officeart/2008/layout/VerticalCurvedList"/>
    <dgm:cxn modelId="{D00C20B3-7E5A-1046-9689-B8587EB10BE0}" type="presOf" srcId="{3B1AFA3D-11D1-5D43-8A95-F9B4241B5A4B}" destId="{6B35BACA-7111-A245-88C0-15EB7EC6CA5C}" srcOrd="0" destOrd="0" presId="urn:microsoft.com/office/officeart/2008/layout/VerticalCurvedList"/>
    <dgm:cxn modelId="{DE4B0CD7-C88F-8847-B304-84C4A08391F8}" type="presOf" srcId="{54681C27-9FB1-7A48-AAB1-0A7280AEE54D}" destId="{6E18B518-006D-2C4A-B021-742C01FE08EA}" srcOrd="0" destOrd="0" presId="urn:microsoft.com/office/officeart/2008/layout/VerticalCurvedList"/>
    <dgm:cxn modelId="{19BE95DC-4F60-5A43-B428-3B0F0A16A4CD}" type="presOf" srcId="{642DA888-0ECF-2A4B-AEA7-1C82A286E3A9}" destId="{D8071142-2A23-9444-8C1A-39AB9112F7EB}" srcOrd="0" destOrd="0" presId="urn:microsoft.com/office/officeart/2008/layout/VerticalCurvedList"/>
    <dgm:cxn modelId="{043F44FA-B6A3-1149-8B56-3AA0BBA00B8B}" type="presOf" srcId="{0FE87753-7AF1-194B-A206-EC31A77BD8A3}" destId="{87688EE1-35B6-CB4D-8262-51BADEED65AA}" srcOrd="0" destOrd="0" presId="urn:microsoft.com/office/officeart/2008/layout/VerticalCurvedList"/>
    <dgm:cxn modelId="{9B31ACFB-3C9E-584A-98D2-2020441782C7}" srcId="{642DA888-0ECF-2A4B-AEA7-1C82A286E3A9}" destId="{3B1AFA3D-11D1-5D43-8A95-F9B4241B5A4B}" srcOrd="2" destOrd="0" parTransId="{23BBC2FD-8758-714C-BCB0-4A23A2EA276A}" sibTransId="{6ABEB597-7A78-644D-AE30-8F43169DD78E}"/>
    <dgm:cxn modelId="{CFE69E69-D168-6B49-A6AD-F1FD768787AD}" type="presParOf" srcId="{D8071142-2A23-9444-8C1A-39AB9112F7EB}" destId="{D5EB6971-1FCB-0942-BA90-599EC35D53CD}" srcOrd="0" destOrd="0" presId="urn:microsoft.com/office/officeart/2008/layout/VerticalCurvedList"/>
    <dgm:cxn modelId="{DB072744-387A-524C-86B4-3E3FD61445B7}" type="presParOf" srcId="{D5EB6971-1FCB-0942-BA90-599EC35D53CD}" destId="{C83E3138-AF8C-924C-B0CF-F6B5CFA96AF9}" srcOrd="0" destOrd="0" presId="urn:microsoft.com/office/officeart/2008/layout/VerticalCurvedList"/>
    <dgm:cxn modelId="{452DA8EC-F039-CE46-88A1-493E92BC6AF6}" type="presParOf" srcId="{C83E3138-AF8C-924C-B0CF-F6B5CFA96AF9}" destId="{6B1EF601-CFB6-C74F-9CB3-CBB5F2C7C7CB}" srcOrd="0" destOrd="0" presId="urn:microsoft.com/office/officeart/2008/layout/VerticalCurvedList"/>
    <dgm:cxn modelId="{2C1A04DD-F615-EA49-A191-95A5331BCAA9}" type="presParOf" srcId="{C83E3138-AF8C-924C-B0CF-F6B5CFA96AF9}" destId="{6E18B518-006D-2C4A-B021-742C01FE08EA}" srcOrd="1" destOrd="0" presId="urn:microsoft.com/office/officeart/2008/layout/VerticalCurvedList"/>
    <dgm:cxn modelId="{C8D1516D-41A8-7E4F-9766-F9A6EE2C8B68}" type="presParOf" srcId="{C83E3138-AF8C-924C-B0CF-F6B5CFA96AF9}" destId="{3021EC91-62CF-654B-9F7C-54EC127099CA}" srcOrd="2" destOrd="0" presId="urn:microsoft.com/office/officeart/2008/layout/VerticalCurvedList"/>
    <dgm:cxn modelId="{7D4BF7A0-C82B-224A-AF20-3C712C63AC06}" type="presParOf" srcId="{C83E3138-AF8C-924C-B0CF-F6B5CFA96AF9}" destId="{2AA2D361-8969-E64D-AB3E-3875F8543A89}" srcOrd="3" destOrd="0" presId="urn:microsoft.com/office/officeart/2008/layout/VerticalCurvedList"/>
    <dgm:cxn modelId="{134A5CCB-14CD-E743-AB28-A96A2034E80F}" type="presParOf" srcId="{D5EB6971-1FCB-0942-BA90-599EC35D53CD}" destId="{CE505359-3E3F-4E4F-838C-8EB732267EF2}" srcOrd="1" destOrd="0" presId="urn:microsoft.com/office/officeart/2008/layout/VerticalCurvedList"/>
    <dgm:cxn modelId="{EB16968E-16D7-A24D-BB70-9A46C5E307A9}" type="presParOf" srcId="{D5EB6971-1FCB-0942-BA90-599EC35D53CD}" destId="{57305AF0-CD20-464C-B107-8E911CC5CA4B}" srcOrd="2" destOrd="0" presId="urn:microsoft.com/office/officeart/2008/layout/VerticalCurvedList"/>
    <dgm:cxn modelId="{A581E4C4-9E7A-0C49-87F7-DBAF41B18CCC}" type="presParOf" srcId="{57305AF0-CD20-464C-B107-8E911CC5CA4B}" destId="{5B685E44-F162-DD4A-9472-86B9CC08AA0F}" srcOrd="0" destOrd="0" presId="urn:microsoft.com/office/officeart/2008/layout/VerticalCurvedList"/>
    <dgm:cxn modelId="{90BCDF10-F350-2243-BC3D-3D1375A1AE6F}" type="presParOf" srcId="{D5EB6971-1FCB-0942-BA90-599EC35D53CD}" destId="{87688EE1-35B6-CB4D-8262-51BADEED65AA}" srcOrd="3" destOrd="0" presId="urn:microsoft.com/office/officeart/2008/layout/VerticalCurvedList"/>
    <dgm:cxn modelId="{04686DE3-0D68-F046-A7B8-E4840C62DB1E}" type="presParOf" srcId="{D5EB6971-1FCB-0942-BA90-599EC35D53CD}" destId="{D909E0A1-DDE2-E84A-92BA-20EFAF0CB6BC}" srcOrd="4" destOrd="0" presId="urn:microsoft.com/office/officeart/2008/layout/VerticalCurvedList"/>
    <dgm:cxn modelId="{11DE401F-142A-DB4E-84B3-CA555CDE8729}" type="presParOf" srcId="{D909E0A1-DDE2-E84A-92BA-20EFAF0CB6BC}" destId="{D2699C5B-076C-2B4E-9E9F-07F2B8B30D5C}" srcOrd="0" destOrd="0" presId="urn:microsoft.com/office/officeart/2008/layout/VerticalCurvedList"/>
    <dgm:cxn modelId="{68A565B7-5F0B-3046-9FCC-64510FDAEC7D}" type="presParOf" srcId="{D5EB6971-1FCB-0942-BA90-599EC35D53CD}" destId="{6B35BACA-7111-A245-88C0-15EB7EC6CA5C}" srcOrd="5" destOrd="0" presId="urn:microsoft.com/office/officeart/2008/layout/VerticalCurvedList"/>
    <dgm:cxn modelId="{53501833-D80D-2F43-918F-FC5AB11B7788}" type="presParOf" srcId="{D5EB6971-1FCB-0942-BA90-599EC35D53CD}" destId="{CB0B4D51-FECC-A54A-B766-5BC937913EB0}" srcOrd="6" destOrd="0" presId="urn:microsoft.com/office/officeart/2008/layout/VerticalCurvedList"/>
    <dgm:cxn modelId="{9FA464E4-884E-4C41-B478-52BBC852D03C}" type="presParOf" srcId="{CB0B4D51-FECC-A54A-B766-5BC937913EB0}" destId="{9369A917-D562-7347-92E9-204BED2FCB6F}" srcOrd="0" destOrd="0" presId="urn:microsoft.com/office/officeart/2008/layout/VerticalCurvedList"/>
    <dgm:cxn modelId="{F1542B4A-7476-0F49-8980-FC9A7170E099}" type="presParOf" srcId="{D5EB6971-1FCB-0942-BA90-599EC35D53CD}" destId="{33969721-2707-FD44-8905-A4F84ED9F106}" srcOrd="7" destOrd="0" presId="urn:microsoft.com/office/officeart/2008/layout/VerticalCurvedList"/>
    <dgm:cxn modelId="{BB258927-8E63-5247-BA8A-A0D25B8EA839}" type="presParOf" srcId="{D5EB6971-1FCB-0942-BA90-599EC35D53CD}" destId="{1D7180B2-6434-9941-906B-CB34A53F0776}" srcOrd="8" destOrd="0" presId="urn:microsoft.com/office/officeart/2008/layout/VerticalCurvedList"/>
    <dgm:cxn modelId="{DD48365D-4135-C54D-A22D-88E217EAB4BF}" type="presParOf" srcId="{1D7180B2-6434-9941-906B-CB34A53F0776}" destId="{C61AE099-C29E-054F-9973-0E73773E3A12}" srcOrd="0" destOrd="0" presId="urn:microsoft.com/office/officeart/2008/layout/VerticalCurvedList"/>
    <dgm:cxn modelId="{ED4882C5-1F1B-CD41-93BE-F9BFDE4B7236}" type="presParOf" srcId="{D5EB6971-1FCB-0942-BA90-599EC35D53CD}" destId="{53192A27-AF0B-6440-962B-D01343AEEE93}" srcOrd="9" destOrd="0" presId="urn:microsoft.com/office/officeart/2008/layout/VerticalCurvedList"/>
    <dgm:cxn modelId="{48AA206E-6471-5F40-B9DB-5305FF6BEABE}" type="presParOf" srcId="{D5EB6971-1FCB-0942-BA90-599EC35D53CD}" destId="{E5B1E118-61AA-F641-A8E8-1D01F8C013EC}" srcOrd="10" destOrd="0" presId="urn:microsoft.com/office/officeart/2008/layout/VerticalCurvedList"/>
    <dgm:cxn modelId="{6F68FB4D-0383-334C-91D0-FD47E41572CC}" type="presParOf" srcId="{E5B1E118-61AA-F641-A8E8-1D01F8C013EC}" destId="{CF445DA3-3FBC-7F40-A52D-33E000EEFA4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F31BBF-D39F-7043-9427-1D2E902623C9}"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93AD1B25-E148-F240-B131-FF92164653DB}">
      <dgm:prSet phldrT="[Text]"/>
      <dgm:spPr/>
      <dgm:t>
        <a:bodyPr/>
        <a:lstStyle/>
        <a:p>
          <a:r>
            <a:rPr lang="en-GB" dirty="0"/>
            <a:t>5 people with aphasia</a:t>
          </a:r>
        </a:p>
      </dgm:t>
    </dgm:pt>
    <dgm:pt modelId="{901451EB-1B4D-D541-8D68-CD6459E86E67}" type="parTrans" cxnId="{8472B8E1-9E91-AB4C-A7D0-A18A9E256761}">
      <dgm:prSet/>
      <dgm:spPr/>
      <dgm:t>
        <a:bodyPr/>
        <a:lstStyle/>
        <a:p>
          <a:endParaRPr lang="en-GB"/>
        </a:p>
      </dgm:t>
    </dgm:pt>
    <dgm:pt modelId="{4A1A8014-E74F-F149-B5A0-757F20F81D12}" type="sibTrans" cxnId="{8472B8E1-9E91-AB4C-A7D0-A18A9E256761}">
      <dgm:prSet>
        <dgm:style>
          <a:lnRef idx="2">
            <a:schemeClr val="accent1"/>
          </a:lnRef>
          <a:fillRef idx="0">
            <a:schemeClr val="accent1"/>
          </a:fillRef>
          <a:effectRef idx="1">
            <a:schemeClr val="accent1"/>
          </a:effectRef>
          <a:fontRef idx="minor">
            <a:schemeClr val="tx1"/>
          </a:fontRef>
        </dgm:style>
      </dgm:prSet>
      <dgm:spPr>
        <a:ln w="28575">
          <a:solidFill>
            <a:schemeClr val="tx1"/>
          </a:solidFill>
        </a:ln>
      </dgm:spPr>
      <dgm:t>
        <a:bodyPr/>
        <a:lstStyle/>
        <a:p>
          <a:endParaRPr lang="en-GB"/>
        </a:p>
      </dgm:t>
    </dgm:pt>
    <dgm:pt modelId="{19957C60-7AE9-5A4D-9DFD-CAC0FAA82978}">
      <dgm:prSet phldrT="[Text]"/>
      <dgm:spPr>
        <a:solidFill>
          <a:schemeClr val="accent2"/>
        </a:solidFill>
      </dgm:spPr>
      <dgm:t>
        <a:bodyPr/>
        <a:lstStyle/>
        <a:p>
          <a:r>
            <a:rPr lang="en-GB" dirty="0"/>
            <a:t>3 family members</a:t>
          </a:r>
        </a:p>
      </dgm:t>
    </dgm:pt>
    <dgm:pt modelId="{6A6F705E-C7BB-1143-8372-A2ED5012883A}" type="parTrans" cxnId="{8B953824-2535-144D-876C-A8D0F38562FD}">
      <dgm:prSet/>
      <dgm:spPr/>
      <dgm:t>
        <a:bodyPr/>
        <a:lstStyle/>
        <a:p>
          <a:endParaRPr lang="en-GB"/>
        </a:p>
      </dgm:t>
    </dgm:pt>
    <dgm:pt modelId="{B0CCCEA5-1B02-404B-85CF-CA5B5DC30F71}" type="sibTrans" cxnId="{8B953824-2535-144D-876C-A8D0F38562FD}">
      <dgm:prSet/>
      <dgm:spPr>
        <a:ln w="28575">
          <a:solidFill>
            <a:schemeClr val="tx1"/>
          </a:solidFill>
        </a:ln>
      </dgm:spPr>
      <dgm:t>
        <a:bodyPr/>
        <a:lstStyle/>
        <a:p>
          <a:endParaRPr lang="en-GB"/>
        </a:p>
      </dgm:t>
    </dgm:pt>
    <dgm:pt modelId="{8C878ADB-A1C6-F741-88BD-C2F67D012025}">
      <dgm:prSet phldrT="[Text]"/>
      <dgm:spPr>
        <a:solidFill>
          <a:schemeClr val="accent3"/>
        </a:solidFill>
      </dgm:spPr>
      <dgm:t>
        <a:bodyPr/>
        <a:lstStyle/>
        <a:p>
          <a:r>
            <a:rPr lang="en-GB" dirty="0"/>
            <a:t>3 health professionals</a:t>
          </a:r>
        </a:p>
      </dgm:t>
    </dgm:pt>
    <dgm:pt modelId="{A4B1BA0E-0C82-1843-9971-B6F421F61E22}" type="parTrans" cxnId="{FCAB85A0-4C22-CE45-9776-252315627117}">
      <dgm:prSet/>
      <dgm:spPr/>
      <dgm:t>
        <a:bodyPr/>
        <a:lstStyle/>
        <a:p>
          <a:endParaRPr lang="en-GB"/>
        </a:p>
      </dgm:t>
    </dgm:pt>
    <dgm:pt modelId="{91BD98C5-F1CB-EF40-9EB1-6AE022195F53}" type="sibTrans" cxnId="{FCAB85A0-4C22-CE45-9776-252315627117}">
      <dgm:prSet/>
      <dgm:spPr>
        <a:ln w="28575">
          <a:solidFill>
            <a:schemeClr val="tx1"/>
          </a:solidFill>
        </a:ln>
      </dgm:spPr>
      <dgm:t>
        <a:bodyPr/>
        <a:lstStyle/>
        <a:p>
          <a:endParaRPr lang="en-GB"/>
        </a:p>
      </dgm:t>
    </dgm:pt>
    <dgm:pt modelId="{FC6D7931-1D30-2A44-A271-CAB2633794EF}">
      <dgm:prSet phldrT="[Text]"/>
      <dgm:spPr>
        <a:solidFill>
          <a:schemeClr val="accent5">
            <a:lumMod val="75000"/>
          </a:schemeClr>
        </a:solidFill>
      </dgm:spPr>
      <dgm:t>
        <a:bodyPr/>
        <a:lstStyle/>
        <a:p>
          <a:r>
            <a:rPr lang="en-GB" dirty="0"/>
            <a:t>2 research partners</a:t>
          </a:r>
        </a:p>
      </dgm:t>
    </dgm:pt>
    <dgm:pt modelId="{316F61A5-6952-E14F-BC51-D13A358DC2E7}" type="parTrans" cxnId="{6DCC8EDE-D71E-5F47-99CD-85F52EFB08A7}">
      <dgm:prSet/>
      <dgm:spPr/>
      <dgm:t>
        <a:bodyPr/>
        <a:lstStyle/>
        <a:p>
          <a:endParaRPr lang="en-GB"/>
        </a:p>
      </dgm:t>
    </dgm:pt>
    <dgm:pt modelId="{C1B4E887-52BA-564F-8DBC-76C00DAB2E5C}" type="sibTrans" cxnId="{6DCC8EDE-D71E-5F47-99CD-85F52EFB08A7}">
      <dgm:prSet/>
      <dgm:spPr>
        <a:ln w="28575"/>
      </dgm:spPr>
      <dgm:t>
        <a:bodyPr/>
        <a:lstStyle/>
        <a:p>
          <a:endParaRPr lang="en-GB"/>
        </a:p>
      </dgm:t>
    </dgm:pt>
    <dgm:pt modelId="{B578B110-20D0-B54A-874D-B33A9C7CEFEE}">
      <dgm:prSet phldrT="[Text]"/>
      <dgm:spPr>
        <a:solidFill>
          <a:schemeClr val="tx2">
            <a:lumMod val="50000"/>
          </a:schemeClr>
        </a:solidFill>
      </dgm:spPr>
      <dgm:t>
        <a:bodyPr/>
        <a:lstStyle/>
        <a:p>
          <a:r>
            <a:rPr lang="en-GB" dirty="0"/>
            <a:t>6 research team members</a:t>
          </a:r>
        </a:p>
      </dgm:t>
    </dgm:pt>
    <dgm:pt modelId="{50C52BF3-1928-2C46-AE6B-8050EE3D28BA}" type="parTrans" cxnId="{589F24DD-CFBF-5743-9C6F-C235C51B2C45}">
      <dgm:prSet/>
      <dgm:spPr/>
      <dgm:t>
        <a:bodyPr/>
        <a:lstStyle/>
        <a:p>
          <a:endParaRPr lang="en-GB"/>
        </a:p>
      </dgm:t>
    </dgm:pt>
    <dgm:pt modelId="{94EEC5AA-D8AD-444E-A076-08266E9EF49E}" type="sibTrans" cxnId="{589F24DD-CFBF-5743-9C6F-C235C51B2C45}">
      <dgm:prSet/>
      <dgm:spPr>
        <a:ln w="28575"/>
      </dgm:spPr>
      <dgm:t>
        <a:bodyPr/>
        <a:lstStyle/>
        <a:p>
          <a:endParaRPr lang="en-GB"/>
        </a:p>
      </dgm:t>
    </dgm:pt>
    <dgm:pt modelId="{E8719660-B1DD-2541-B165-2C3374C01A04}" type="pres">
      <dgm:prSet presAssocID="{D3F31BBF-D39F-7043-9427-1D2E902623C9}" presName="cycle" presStyleCnt="0">
        <dgm:presLayoutVars>
          <dgm:dir/>
          <dgm:resizeHandles val="exact"/>
        </dgm:presLayoutVars>
      </dgm:prSet>
      <dgm:spPr/>
    </dgm:pt>
    <dgm:pt modelId="{C2942238-F306-EE44-8F42-A2BDE6FF91B3}" type="pres">
      <dgm:prSet presAssocID="{93AD1B25-E148-F240-B131-FF92164653DB}" presName="node" presStyleLbl="node1" presStyleIdx="0" presStyleCnt="5">
        <dgm:presLayoutVars>
          <dgm:bulletEnabled val="1"/>
        </dgm:presLayoutVars>
      </dgm:prSet>
      <dgm:spPr/>
    </dgm:pt>
    <dgm:pt modelId="{C424F88D-839A-F54D-8C8D-EA8582ABB0FC}" type="pres">
      <dgm:prSet presAssocID="{93AD1B25-E148-F240-B131-FF92164653DB}" presName="spNode" presStyleCnt="0"/>
      <dgm:spPr/>
    </dgm:pt>
    <dgm:pt modelId="{63DF9677-5CD1-664A-91EE-21D4906B0D9E}" type="pres">
      <dgm:prSet presAssocID="{4A1A8014-E74F-F149-B5A0-757F20F81D12}" presName="sibTrans" presStyleLbl="sibTrans1D1" presStyleIdx="0" presStyleCnt="5"/>
      <dgm:spPr/>
    </dgm:pt>
    <dgm:pt modelId="{7AC66E78-1A8D-B64D-AF57-A7FA2365ED23}" type="pres">
      <dgm:prSet presAssocID="{19957C60-7AE9-5A4D-9DFD-CAC0FAA82978}" presName="node" presStyleLbl="node1" presStyleIdx="1" presStyleCnt="5">
        <dgm:presLayoutVars>
          <dgm:bulletEnabled val="1"/>
        </dgm:presLayoutVars>
      </dgm:prSet>
      <dgm:spPr/>
    </dgm:pt>
    <dgm:pt modelId="{20E89827-5473-414B-B257-14480CD72568}" type="pres">
      <dgm:prSet presAssocID="{19957C60-7AE9-5A4D-9DFD-CAC0FAA82978}" presName="spNode" presStyleCnt="0"/>
      <dgm:spPr/>
    </dgm:pt>
    <dgm:pt modelId="{BF439A04-CD32-9144-BE76-74D9434E9E44}" type="pres">
      <dgm:prSet presAssocID="{B0CCCEA5-1B02-404B-85CF-CA5B5DC30F71}" presName="sibTrans" presStyleLbl="sibTrans1D1" presStyleIdx="1" presStyleCnt="5"/>
      <dgm:spPr/>
    </dgm:pt>
    <dgm:pt modelId="{A61E0800-9DEA-4140-B9FB-6E62D7330AD0}" type="pres">
      <dgm:prSet presAssocID="{8C878ADB-A1C6-F741-88BD-C2F67D012025}" presName="node" presStyleLbl="node1" presStyleIdx="2" presStyleCnt="5">
        <dgm:presLayoutVars>
          <dgm:bulletEnabled val="1"/>
        </dgm:presLayoutVars>
      </dgm:prSet>
      <dgm:spPr/>
    </dgm:pt>
    <dgm:pt modelId="{66216940-B506-864B-AF98-88987F1D926E}" type="pres">
      <dgm:prSet presAssocID="{8C878ADB-A1C6-F741-88BD-C2F67D012025}" presName="spNode" presStyleCnt="0"/>
      <dgm:spPr/>
    </dgm:pt>
    <dgm:pt modelId="{F9A77F63-1A18-A047-AD4D-735BF3B68192}" type="pres">
      <dgm:prSet presAssocID="{91BD98C5-F1CB-EF40-9EB1-6AE022195F53}" presName="sibTrans" presStyleLbl="sibTrans1D1" presStyleIdx="2" presStyleCnt="5"/>
      <dgm:spPr/>
    </dgm:pt>
    <dgm:pt modelId="{F0D06C36-1EA3-A34F-A7FE-9B717FBF3D8C}" type="pres">
      <dgm:prSet presAssocID="{FC6D7931-1D30-2A44-A271-CAB2633794EF}" presName="node" presStyleLbl="node1" presStyleIdx="3" presStyleCnt="5">
        <dgm:presLayoutVars>
          <dgm:bulletEnabled val="1"/>
        </dgm:presLayoutVars>
      </dgm:prSet>
      <dgm:spPr/>
    </dgm:pt>
    <dgm:pt modelId="{4188FBB0-21CF-DB46-B85D-38E617671A9C}" type="pres">
      <dgm:prSet presAssocID="{FC6D7931-1D30-2A44-A271-CAB2633794EF}" presName="spNode" presStyleCnt="0"/>
      <dgm:spPr/>
    </dgm:pt>
    <dgm:pt modelId="{D4A77A7E-00F2-154B-9321-54AC1E2F69C1}" type="pres">
      <dgm:prSet presAssocID="{C1B4E887-52BA-564F-8DBC-76C00DAB2E5C}" presName="sibTrans" presStyleLbl="sibTrans1D1" presStyleIdx="3" presStyleCnt="5"/>
      <dgm:spPr/>
    </dgm:pt>
    <dgm:pt modelId="{D9B68AEA-D1C8-6B4D-A4BC-855F22BBC895}" type="pres">
      <dgm:prSet presAssocID="{B578B110-20D0-B54A-874D-B33A9C7CEFEE}" presName="node" presStyleLbl="node1" presStyleIdx="4" presStyleCnt="5">
        <dgm:presLayoutVars>
          <dgm:bulletEnabled val="1"/>
        </dgm:presLayoutVars>
      </dgm:prSet>
      <dgm:spPr/>
    </dgm:pt>
    <dgm:pt modelId="{58E31E7C-B621-1348-9E4D-A832AE952370}" type="pres">
      <dgm:prSet presAssocID="{B578B110-20D0-B54A-874D-B33A9C7CEFEE}" presName="spNode" presStyleCnt="0"/>
      <dgm:spPr/>
    </dgm:pt>
    <dgm:pt modelId="{FBB5CC05-83DB-3F42-81E7-AD4BCBA404F2}" type="pres">
      <dgm:prSet presAssocID="{94EEC5AA-D8AD-444E-A076-08266E9EF49E}" presName="sibTrans" presStyleLbl="sibTrans1D1" presStyleIdx="4" presStyleCnt="5"/>
      <dgm:spPr/>
    </dgm:pt>
  </dgm:ptLst>
  <dgm:cxnLst>
    <dgm:cxn modelId="{6B9A8905-7321-6843-B80F-A5C17E7643E3}" type="presOf" srcId="{FC6D7931-1D30-2A44-A271-CAB2633794EF}" destId="{F0D06C36-1EA3-A34F-A7FE-9B717FBF3D8C}" srcOrd="0" destOrd="0" presId="urn:microsoft.com/office/officeart/2005/8/layout/cycle6"/>
    <dgm:cxn modelId="{8B953824-2535-144D-876C-A8D0F38562FD}" srcId="{D3F31BBF-D39F-7043-9427-1D2E902623C9}" destId="{19957C60-7AE9-5A4D-9DFD-CAC0FAA82978}" srcOrd="1" destOrd="0" parTransId="{6A6F705E-C7BB-1143-8372-A2ED5012883A}" sibTransId="{B0CCCEA5-1B02-404B-85CF-CA5B5DC30F71}"/>
    <dgm:cxn modelId="{E4FE432B-D08D-2346-907B-045FF320223A}" type="presOf" srcId="{D3F31BBF-D39F-7043-9427-1D2E902623C9}" destId="{E8719660-B1DD-2541-B165-2C3374C01A04}" srcOrd="0" destOrd="0" presId="urn:microsoft.com/office/officeart/2005/8/layout/cycle6"/>
    <dgm:cxn modelId="{2ADC5D3D-2E81-A448-A105-AE33516E5D0A}" type="presOf" srcId="{B0CCCEA5-1B02-404B-85CF-CA5B5DC30F71}" destId="{BF439A04-CD32-9144-BE76-74D9434E9E44}" srcOrd="0" destOrd="0" presId="urn:microsoft.com/office/officeart/2005/8/layout/cycle6"/>
    <dgm:cxn modelId="{B51AF960-7EF1-EF4D-AB73-532EBF597BC0}" type="presOf" srcId="{8C878ADB-A1C6-F741-88BD-C2F67D012025}" destId="{A61E0800-9DEA-4140-B9FB-6E62D7330AD0}" srcOrd="0" destOrd="0" presId="urn:microsoft.com/office/officeart/2005/8/layout/cycle6"/>
    <dgm:cxn modelId="{9583596D-1303-9C48-AAC7-1E23454505A3}" type="presOf" srcId="{19957C60-7AE9-5A4D-9DFD-CAC0FAA82978}" destId="{7AC66E78-1A8D-B64D-AF57-A7FA2365ED23}" srcOrd="0" destOrd="0" presId="urn:microsoft.com/office/officeart/2005/8/layout/cycle6"/>
    <dgm:cxn modelId="{7837BE95-91C9-9140-A94B-AE1ADEBE985E}" type="presOf" srcId="{4A1A8014-E74F-F149-B5A0-757F20F81D12}" destId="{63DF9677-5CD1-664A-91EE-21D4906B0D9E}" srcOrd="0" destOrd="0" presId="urn:microsoft.com/office/officeart/2005/8/layout/cycle6"/>
    <dgm:cxn modelId="{FCAB85A0-4C22-CE45-9776-252315627117}" srcId="{D3F31BBF-D39F-7043-9427-1D2E902623C9}" destId="{8C878ADB-A1C6-F741-88BD-C2F67D012025}" srcOrd="2" destOrd="0" parTransId="{A4B1BA0E-0C82-1843-9971-B6F421F61E22}" sibTransId="{91BD98C5-F1CB-EF40-9EB1-6AE022195F53}"/>
    <dgm:cxn modelId="{8E7F90A9-2282-0841-9733-B3C30C050C5C}" type="presOf" srcId="{93AD1B25-E148-F240-B131-FF92164653DB}" destId="{C2942238-F306-EE44-8F42-A2BDE6FF91B3}" srcOrd="0" destOrd="0" presId="urn:microsoft.com/office/officeart/2005/8/layout/cycle6"/>
    <dgm:cxn modelId="{7B7F40AA-A0A1-DF46-9D94-9CC6900263DB}" type="presOf" srcId="{B578B110-20D0-B54A-874D-B33A9C7CEFEE}" destId="{D9B68AEA-D1C8-6B4D-A4BC-855F22BBC895}" srcOrd="0" destOrd="0" presId="urn:microsoft.com/office/officeart/2005/8/layout/cycle6"/>
    <dgm:cxn modelId="{589F24DD-CFBF-5743-9C6F-C235C51B2C45}" srcId="{D3F31BBF-D39F-7043-9427-1D2E902623C9}" destId="{B578B110-20D0-B54A-874D-B33A9C7CEFEE}" srcOrd="4" destOrd="0" parTransId="{50C52BF3-1928-2C46-AE6B-8050EE3D28BA}" sibTransId="{94EEC5AA-D8AD-444E-A076-08266E9EF49E}"/>
    <dgm:cxn modelId="{6DCC8EDE-D71E-5F47-99CD-85F52EFB08A7}" srcId="{D3F31BBF-D39F-7043-9427-1D2E902623C9}" destId="{FC6D7931-1D30-2A44-A271-CAB2633794EF}" srcOrd="3" destOrd="0" parTransId="{316F61A5-6952-E14F-BC51-D13A358DC2E7}" sibTransId="{C1B4E887-52BA-564F-8DBC-76C00DAB2E5C}"/>
    <dgm:cxn modelId="{C2FF31DF-B872-0B4E-BC9F-29059FA3770A}" type="presOf" srcId="{94EEC5AA-D8AD-444E-A076-08266E9EF49E}" destId="{FBB5CC05-83DB-3F42-81E7-AD4BCBA404F2}" srcOrd="0" destOrd="0" presId="urn:microsoft.com/office/officeart/2005/8/layout/cycle6"/>
    <dgm:cxn modelId="{8472B8E1-9E91-AB4C-A7D0-A18A9E256761}" srcId="{D3F31BBF-D39F-7043-9427-1D2E902623C9}" destId="{93AD1B25-E148-F240-B131-FF92164653DB}" srcOrd="0" destOrd="0" parTransId="{901451EB-1B4D-D541-8D68-CD6459E86E67}" sibTransId="{4A1A8014-E74F-F149-B5A0-757F20F81D12}"/>
    <dgm:cxn modelId="{316CDFF7-9CF5-874B-B855-B9819E5E58F7}" type="presOf" srcId="{91BD98C5-F1CB-EF40-9EB1-6AE022195F53}" destId="{F9A77F63-1A18-A047-AD4D-735BF3B68192}" srcOrd="0" destOrd="0" presId="urn:microsoft.com/office/officeart/2005/8/layout/cycle6"/>
    <dgm:cxn modelId="{FD17A1FF-66E5-8C4D-B20B-75906194B057}" type="presOf" srcId="{C1B4E887-52BA-564F-8DBC-76C00DAB2E5C}" destId="{D4A77A7E-00F2-154B-9321-54AC1E2F69C1}" srcOrd="0" destOrd="0" presId="urn:microsoft.com/office/officeart/2005/8/layout/cycle6"/>
    <dgm:cxn modelId="{CCDA9980-4DE8-B94C-B528-F8F53F3A41A0}" type="presParOf" srcId="{E8719660-B1DD-2541-B165-2C3374C01A04}" destId="{C2942238-F306-EE44-8F42-A2BDE6FF91B3}" srcOrd="0" destOrd="0" presId="urn:microsoft.com/office/officeart/2005/8/layout/cycle6"/>
    <dgm:cxn modelId="{09D2D494-5AA6-0542-929B-AD2D38F6A9B8}" type="presParOf" srcId="{E8719660-B1DD-2541-B165-2C3374C01A04}" destId="{C424F88D-839A-F54D-8C8D-EA8582ABB0FC}" srcOrd="1" destOrd="0" presId="urn:microsoft.com/office/officeart/2005/8/layout/cycle6"/>
    <dgm:cxn modelId="{9D21FD47-160D-CA43-850B-DCF9F8FEF4D4}" type="presParOf" srcId="{E8719660-B1DD-2541-B165-2C3374C01A04}" destId="{63DF9677-5CD1-664A-91EE-21D4906B0D9E}" srcOrd="2" destOrd="0" presId="urn:microsoft.com/office/officeart/2005/8/layout/cycle6"/>
    <dgm:cxn modelId="{1D64EE10-1000-2245-A893-C1603303B305}" type="presParOf" srcId="{E8719660-B1DD-2541-B165-2C3374C01A04}" destId="{7AC66E78-1A8D-B64D-AF57-A7FA2365ED23}" srcOrd="3" destOrd="0" presId="urn:microsoft.com/office/officeart/2005/8/layout/cycle6"/>
    <dgm:cxn modelId="{28DF5AF1-E2A9-BC41-A4A7-AB4FC3131851}" type="presParOf" srcId="{E8719660-B1DD-2541-B165-2C3374C01A04}" destId="{20E89827-5473-414B-B257-14480CD72568}" srcOrd="4" destOrd="0" presId="urn:microsoft.com/office/officeart/2005/8/layout/cycle6"/>
    <dgm:cxn modelId="{4C7A751E-39B9-FD45-9D65-263B64CE5CEA}" type="presParOf" srcId="{E8719660-B1DD-2541-B165-2C3374C01A04}" destId="{BF439A04-CD32-9144-BE76-74D9434E9E44}" srcOrd="5" destOrd="0" presId="urn:microsoft.com/office/officeart/2005/8/layout/cycle6"/>
    <dgm:cxn modelId="{8A827A5A-D2E6-444C-A456-509A418B019E}" type="presParOf" srcId="{E8719660-B1DD-2541-B165-2C3374C01A04}" destId="{A61E0800-9DEA-4140-B9FB-6E62D7330AD0}" srcOrd="6" destOrd="0" presId="urn:microsoft.com/office/officeart/2005/8/layout/cycle6"/>
    <dgm:cxn modelId="{4D0A0BCC-26C1-D04B-9143-7F13BB397E63}" type="presParOf" srcId="{E8719660-B1DD-2541-B165-2C3374C01A04}" destId="{66216940-B506-864B-AF98-88987F1D926E}" srcOrd="7" destOrd="0" presId="urn:microsoft.com/office/officeart/2005/8/layout/cycle6"/>
    <dgm:cxn modelId="{189C7103-BC44-5047-B9B8-9C5554038371}" type="presParOf" srcId="{E8719660-B1DD-2541-B165-2C3374C01A04}" destId="{F9A77F63-1A18-A047-AD4D-735BF3B68192}" srcOrd="8" destOrd="0" presId="urn:microsoft.com/office/officeart/2005/8/layout/cycle6"/>
    <dgm:cxn modelId="{DDF71440-0CEA-FE4C-80E4-60A10729C352}" type="presParOf" srcId="{E8719660-B1DD-2541-B165-2C3374C01A04}" destId="{F0D06C36-1EA3-A34F-A7FE-9B717FBF3D8C}" srcOrd="9" destOrd="0" presId="urn:microsoft.com/office/officeart/2005/8/layout/cycle6"/>
    <dgm:cxn modelId="{58F7A5B1-AD46-F747-A701-8528C58EB79B}" type="presParOf" srcId="{E8719660-B1DD-2541-B165-2C3374C01A04}" destId="{4188FBB0-21CF-DB46-B85D-38E617671A9C}" srcOrd="10" destOrd="0" presId="urn:microsoft.com/office/officeart/2005/8/layout/cycle6"/>
    <dgm:cxn modelId="{EEF3AF64-2741-D54A-B8E3-D74AF22EA0F1}" type="presParOf" srcId="{E8719660-B1DD-2541-B165-2C3374C01A04}" destId="{D4A77A7E-00F2-154B-9321-54AC1E2F69C1}" srcOrd="11" destOrd="0" presId="urn:microsoft.com/office/officeart/2005/8/layout/cycle6"/>
    <dgm:cxn modelId="{A25D8930-D044-B248-A80F-D12F6FA69D90}" type="presParOf" srcId="{E8719660-B1DD-2541-B165-2C3374C01A04}" destId="{D9B68AEA-D1C8-6B4D-A4BC-855F22BBC895}" srcOrd="12" destOrd="0" presId="urn:microsoft.com/office/officeart/2005/8/layout/cycle6"/>
    <dgm:cxn modelId="{CF9EA3C4-FBBB-9745-A821-230A6FEE538B}" type="presParOf" srcId="{E8719660-B1DD-2541-B165-2C3374C01A04}" destId="{58E31E7C-B621-1348-9E4D-A832AE952370}" srcOrd="13" destOrd="0" presId="urn:microsoft.com/office/officeart/2005/8/layout/cycle6"/>
    <dgm:cxn modelId="{1A37BC84-6B26-6640-AD2A-A938E55A78CB}" type="presParOf" srcId="{E8719660-B1DD-2541-B165-2C3374C01A04}" destId="{FBB5CC05-83DB-3F42-81E7-AD4BCBA404F2}"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2FE75A-D81B-0345-8362-17CC1FFD03A7}"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GB"/>
        </a:p>
      </dgm:t>
    </dgm:pt>
    <dgm:pt modelId="{125871FF-9EEF-074D-BD1C-228003633082}">
      <dgm:prSet phldrT="[Text]"/>
      <dgm:spPr>
        <a:solidFill>
          <a:srgbClr val="51247A">
            <a:alpha val="20000"/>
          </a:srgbClr>
        </a:solidFill>
      </dgm:spPr>
      <dgm:t>
        <a:bodyPr/>
        <a:lstStyle/>
        <a:p>
          <a:r>
            <a:rPr lang="en-GB" dirty="0">
              <a:solidFill>
                <a:srgbClr val="51247A"/>
              </a:solidFill>
            </a:rPr>
            <a:t>Priorities</a:t>
          </a:r>
        </a:p>
      </dgm:t>
    </dgm:pt>
    <dgm:pt modelId="{1C4CAD05-E282-7B4E-B574-DB2DEF57F7A0}" type="parTrans" cxnId="{B85E1619-C4B5-5C47-AD44-66142C668868}">
      <dgm:prSet/>
      <dgm:spPr/>
      <dgm:t>
        <a:bodyPr/>
        <a:lstStyle/>
        <a:p>
          <a:endParaRPr lang="en-GB"/>
        </a:p>
      </dgm:t>
    </dgm:pt>
    <dgm:pt modelId="{2454F5EA-D26D-114F-A29E-994B9E35A662}" type="sibTrans" cxnId="{B85E1619-C4B5-5C47-AD44-66142C668868}">
      <dgm:prSet/>
      <dgm:spPr>
        <a:solidFill>
          <a:srgbClr val="51247A">
            <a:alpha val="20000"/>
          </a:srgbClr>
        </a:solidFill>
      </dgm:spPr>
      <dgm:t>
        <a:bodyPr/>
        <a:lstStyle/>
        <a:p>
          <a:endParaRPr lang="en-GB"/>
        </a:p>
      </dgm:t>
    </dgm:pt>
    <dgm:pt modelId="{A8660DB9-1142-7D49-9BB9-D008CEB39714}">
      <dgm:prSet phldrT="[Text]"/>
      <dgm:spPr>
        <a:solidFill>
          <a:srgbClr val="51247A">
            <a:alpha val="20000"/>
          </a:srgbClr>
        </a:solidFill>
      </dgm:spPr>
      <dgm:t>
        <a:bodyPr/>
        <a:lstStyle/>
        <a:p>
          <a:r>
            <a:rPr lang="en-GB" dirty="0">
              <a:solidFill>
                <a:srgbClr val="51247A"/>
              </a:solidFill>
            </a:rPr>
            <a:t>Possible?</a:t>
          </a:r>
        </a:p>
      </dgm:t>
    </dgm:pt>
    <dgm:pt modelId="{0E4BDA7E-9669-224C-85C8-196943B8775E}" type="parTrans" cxnId="{74608580-5711-084E-A647-4E94CEC43F24}">
      <dgm:prSet/>
      <dgm:spPr/>
      <dgm:t>
        <a:bodyPr/>
        <a:lstStyle/>
        <a:p>
          <a:endParaRPr lang="en-GB"/>
        </a:p>
      </dgm:t>
    </dgm:pt>
    <dgm:pt modelId="{54529A5A-43E7-2244-BAF5-B9B84ECE75ED}" type="sibTrans" cxnId="{74608580-5711-084E-A647-4E94CEC43F24}">
      <dgm:prSet/>
      <dgm:spPr>
        <a:solidFill>
          <a:srgbClr val="51247A">
            <a:alpha val="20000"/>
          </a:srgbClr>
        </a:solidFill>
      </dgm:spPr>
      <dgm:t>
        <a:bodyPr/>
        <a:lstStyle/>
        <a:p>
          <a:endParaRPr lang="en-GB"/>
        </a:p>
      </dgm:t>
    </dgm:pt>
    <dgm:pt modelId="{FAA23740-D743-914A-AB94-11565CEB7966}">
      <dgm:prSet phldrT="[Text]"/>
      <dgm:spPr>
        <a:solidFill>
          <a:srgbClr val="51247A">
            <a:alpha val="20000"/>
          </a:srgbClr>
        </a:solidFill>
      </dgm:spPr>
      <dgm:t>
        <a:bodyPr/>
        <a:lstStyle/>
        <a:p>
          <a:r>
            <a:rPr lang="en-GB" dirty="0">
              <a:solidFill>
                <a:srgbClr val="51247A"/>
              </a:solidFill>
            </a:rPr>
            <a:t>Mock-ups</a:t>
          </a:r>
        </a:p>
      </dgm:t>
    </dgm:pt>
    <dgm:pt modelId="{D0B1EF88-7095-C24B-AA98-17B9FFBCB67D}" type="parTrans" cxnId="{A4CC1F5D-02DD-C043-A96E-EC841DEA5FC4}">
      <dgm:prSet/>
      <dgm:spPr/>
      <dgm:t>
        <a:bodyPr/>
        <a:lstStyle/>
        <a:p>
          <a:endParaRPr lang="en-GB"/>
        </a:p>
      </dgm:t>
    </dgm:pt>
    <dgm:pt modelId="{74DD7AD4-9369-3D4D-927B-33F2DD208284}" type="sibTrans" cxnId="{A4CC1F5D-02DD-C043-A96E-EC841DEA5FC4}">
      <dgm:prSet/>
      <dgm:spPr>
        <a:solidFill>
          <a:srgbClr val="51247A">
            <a:alpha val="20000"/>
          </a:srgbClr>
        </a:solidFill>
      </dgm:spPr>
      <dgm:t>
        <a:bodyPr/>
        <a:lstStyle/>
        <a:p>
          <a:endParaRPr lang="en-GB"/>
        </a:p>
      </dgm:t>
    </dgm:pt>
    <dgm:pt modelId="{BFC45D12-A391-BB43-BA01-A76A40DBC34A}">
      <dgm:prSet phldrT="[Text]"/>
      <dgm:spPr>
        <a:solidFill>
          <a:srgbClr val="51247A">
            <a:alpha val="20000"/>
          </a:srgbClr>
        </a:solidFill>
      </dgm:spPr>
      <dgm:t>
        <a:bodyPr/>
        <a:lstStyle/>
        <a:p>
          <a:r>
            <a:rPr lang="en-GB" dirty="0">
              <a:solidFill>
                <a:srgbClr val="51247A"/>
              </a:solidFill>
            </a:rPr>
            <a:t>Review</a:t>
          </a:r>
        </a:p>
      </dgm:t>
    </dgm:pt>
    <dgm:pt modelId="{A7076F91-FBD0-EB4C-BE3F-E20674391EA8}" type="parTrans" cxnId="{78E5098C-7C50-524C-A53B-AB3E15559CB0}">
      <dgm:prSet/>
      <dgm:spPr/>
      <dgm:t>
        <a:bodyPr/>
        <a:lstStyle/>
        <a:p>
          <a:endParaRPr lang="en-GB"/>
        </a:p>
      </dgm:t>
    </dgm:pt>
    <dgm:pt modelId="{7E1208D2-DCB8-F045-8449-527976A15AD2}" type="sibTrans" cxnId="{78E5098C-7C50-524C-A53B-AB3E15559CB0}">
      <dgm:prSet/>
      <dgm:spPr>
        <a:solidFill>
          <a:srgbClr val="51247A">
            <a:alpha val="20000"/>
          </a:srgbClr>
        </a:solidFill>
      </dgm:spPr>
      <dgm:t>
        <a:bodyPr/>
        <a:lstStyle/>
        <a:p>
          <a:endParaRPr lang="en-GB"/>
        </a:p>
      </dgm:t>
    </dgm:pt>
    <dgm:pt modelId="{4A8A8C5F-912E-3341-8551-E11C280B8034}" type="pres">
      <dgm:prSet presAssocID="{DB2FE75A-D81B-0345-8362-17CC1FFD03A7}" presName="cycle" presStyleCnt="0">
        <dgm:presLayoutVars>
          <dgm:dir/>
          <dgm:resizeHandles val="exact"/>
        </dgm:presLayoutVars>
      </dgm:prSet>
      <dgm:spPr/>
    </dgm:pt>
    <dgm:pt modelId="{885993D8-F983-3D47-9F07-A739F2938033}" type="pres">
      <dgm:prSet presAssocID="{125871FF-9EEF-074D-BD1C-228003633082}" presName="node" presStyleLbl="node1" presStyleIdx="0" presStyleCnt="4">
        <dgm:presLayoutVars>
          <dgm:bulletEnabled val="1"/>
        </dgm:presLayoutVars>
      </dgm:prSet>
      <dgm:spPr/>
    </dgm:pt>
    <dgm:pt modelId="{C5AD8FCE-606A-5D47-9EFA-761EF1185990}" type="pres">
      <dgm:prSet presAssocID="{2454F5EA-D26D-114F-A29E-994B9E35A662}" presName="sibTrans" presStyleLbl="sibTrans2D1" presStyleIdx="0" presStyleCnt="4"/>
      <dgm:spPr/>
    </dgm:pt>
    <dgm:pt modelId="{1D5D8007-890D-C947-B750-842CF7188C61}" type="pres">
      <dgm:prSet presAssocID="{2454F5EA-D26D-114F-A29E-994B9E35A662}" presName="connectorText" presStyleLbl="sibTrans2D1" presStyleIdx="0" presStyleCnt="4"/>
      <dgm:spPr/>
    </dgm:pt>
    <dgm:pt modelId="{CE660336-5F68-5149-BFA2-3768ECAD6DD3}" type="pres">
      <dgm:prSet presAssocID="{A8660DB9-1142-7D49-9BB9-D008CEB39714}" presName="node" presStyleLbl="node1" presStyleIdx="1" presStyleCnt="4">
        <dgm:presLayoutVars>
          <dgm:bulletEnabled val="1"/>
        </dgm:presLayoutVars>
      </dgm:prSet>
      <dgm:spPr/>
    </dgm:pt>
    <dgm:pt modelId="{E7221F79-DA43-4B4A-B4CA-9DE78A2E124C}" type="pres">
      <dgm:prSet presAssocID="{54529A5A-43E7-2244-BAF5-B9B84ECE75ED}" presName="sibTrans" presStyleLbl="sibTrans2D1" presStyleIdx="1" presStyleCnt="4"/>
      <dgm:spPr/>
    </dgm:pt>
    <dgm:pt modelId="{99CDB4CE-FFF5-C04B-933E-05125B1A8E03}" type="pres">
      <dgm:prSet presAssocID="{54529A5A-43E7-2244-BAF5-B9B84ECE75ED}" presName="connectorText" presStyleLbl="sibTrans2D1" presStyleIdx="1" presStyleCnt="4"/>
      <dgm:spPr/>
    </dgm:pt>
    <dgm:pt modelId="{D46010F0-C0A6-2A4C-80A3-57605CA8858F}" type="pres">
      <dgm:prSet presAssocID="{FAA23740-D743-914A-AB94-11565CEB7966}" presName="node" presStyleLbl="node1" presStyleIdx="2" presStyleCnt="4">
        <dgm:presLayoutVars>
          <dgm:bulletEnabled val="1"/>
        </dgm:presLayoutVars>
      </dgm:prSet>
      <dgm:spPr/>
    </dgm:pt>
    <dgm:pt modelId="{5E2B8BC2-BEB5-CB46-A006-8C87D8033D23}" type="pres">
      <dgm:prSet presAssocID="{74DD7AD4-9369-3D4D-927B-33F2DD208284}" presName="sibTrans" presStyleLbl="sibTrans2D1" presStyleIdx="2" presStyleCnt="4"/>
      <dgm:spPr/>
    </dgm:pt>
    <dgm:pt modelId="{508EF353-3818-2C45-8B53-F453C22D671A}" type="pres">
      <dgm:prSet presAssocID="{74DD7AD4-9369-3D4D-927B-33F2DD208284}" presName="connectorText" presStyleLbl="sibTrans2D1" presStyleIdx="2" presStyleCnt="4"/>
      <dgm:spPr/>
    </dgm:pt>
    <dgm:pt modelId="{1D8D7C36-1073-5243-896B-D300CD197FF2}" type="pres">
      <dgm:prSet presAssocID="{BFC45D12-A391-BB43-BA01-A76A40DBC34A}" presName="node" presStyleLbl="node1" presStyleIdx="3" presStyleCnt="4">
        <dgm:presLayoutVars>
          <dgm:bulletEnabled val="1"/>
        </dgm:presLayoutVars>
      </dgm:prSet>
      <dgm:spPr/>
    </dgm:pt>
    <dgm:pt modelId="{E2253381-AE85-8442-8864-208089B624E5}" type="pres">
      <dgm:prSet presAssocID="{7E1208D2-DCB8-F045-8449-527976A15AD2}" presName="sibTrans" presStyleLbl="sibTrans2D1" presStyleIdx="3" presStyleCnt="4"/>
      <dgm:spPr/>
    </dgm:pt>
    <dgm:pt modelId="{F75428FC-3759-094F-8FD3-B270307F4D92}" type="pres">
      <dgm:prSet presAssocID="{7E1208D2-DCB8-F045-8449-527976A15AD2}" presName="connectorText" presStyleLbl="sibTrans2D1" presStyleIdx="3" presStyleCnt="4"/>
      <dgm:spPr/>
    </dgm:pt>
  </dgm:ptLst>
  <dgm:cxnLst>
    <dgm:cxn modelId="{31B54214-FA42-C744-86D2-F953863B3160}" type="presOf" srcId="{54529A5A-43E7-2244-BAF5-B9B84ECE75ED}" destId="{99CDB4CE-FFF5-C04B-933E-05125B1A8E03}" srcOrd="1" destOrd="0" presId="urn:microsoft.com/office/officeart/2005/8/layout/cycle2"/>
    <dgm:cxn modelId="{B85E1619-C4B5-5C47-AD44-66142C668868}" srcId="{DB2FE75A-D81B-0345-8362-17CC1FFD03A7}" destId="{125871FF-9EEF-074D-BD1C-228003633082}" srcOrd="0" destOrd="0" parTransId="{1C4CAD05-E282-7B4E-B574-DB2DEF57F7A0}" sibTransId="{2454F5EA-D26D-114F-A29E-994B9E35A662}"/>
    <dgm:cxn modelId="{50181A25-17DC-9A44-B9E7-189F5EFA2AA9}" type="presOf" srcId="{A8660DB9-1142-7D49-9BB9-D008CEB39714}" destId="{CE660336-5F68-5149-BFA2-3768ECAD6DD3}" srcOrd="0" destOrd="0" presId="urn:microsoft.com/office/officeart/2005/8/layout/cycle2"/>
    <dgm:cxn modelId="{E8D49237-B576-6842-8C6E-A44B7341AEFE}" type="presOf" srcId="{74DD7AD4-9369-3D4D-927B-33F2DD208284}" destId="{508EF353-3818-2C45-8B53-F453C22D671A}" srcOrd="1" destOrd="0" presId="urn:microsoft.com/office/officeart/2005/8/layout/cycle2"/>
    <dgm:cxn modelId="{A4CC1F5D-02DD-C043-A96E-EC841DEA5FC4}" srcId="{DB2FE75A-D81B-0345-8362-17CC1FFD03A7}" destId="{FAA23740-D743-914A-AB94-11565CEB7966}" srcOrd="2" destOrd="0" parTransId="{D0B1EF88-7095-C24B-AA98-17B9FFBCB67D}" sibTransId="{74DD7AD4-9369-3D4D-927B-33F2DD208284}"/>
    <dgm:cxn modelId="{5776B260-0B3C-AC41-A089-5372FA8A8EC7}" type="presOf" srcId="{7E1208D2-DCB8-F045-8449-527976A15AD2}" destId="{E2253381-AE85-8442-8864-208089B624E5}" srcOrd="0" destOrd="0" presId="urn:microsoft.com/office/officeart/2005/8/layout/cycle2"/>
    <dgm:cxn modelId="{4E802877-6BEC-3B4D-B920-D0C6489664B4}" type="presOf" srcId="{2454F5EA-D26D-114F-A29E-994B9E35A662}" destId="{C5AD8FCE-606A-5D47-9EFA-761EF1185990}" srcOrd="0" destOrd="0" presId="urn:microsoft.com/office/officeart/2005/8/layout/cycle2"/>
    <dgm:cxn modelId="{99549677-D593-DA42-95C9-C3F596D3C303}" type="presOf" srcId="{125871FF-9EEF-074D-BD1C-228003633082}" destId="{885993D8-F983-3D47-9F07-A739F2938033}" srcOrd="0" destOrd="0" presId="urn:microsoft.com/office/officeart/2005/8/layout/cycle2"/>
    <dgm:cxn modelId="{74608580-5711-084E-A647-4E94CEC43F24}" srcId="{DB2FE75A-D81B-0345-8362-17CC1FFD03A7}" destId="{A8660DB9-1142-7D49-9BB9-D008CEB39714}" srcOrd="1" destOrd="0" parTransId="{0E4BDA7E-9669-224C-85C8-196943B8775E}" sibTransId="{54529A5A-43E7-2244-BAF5-B9B84ECE75ED}"/>
    <dgm:cxn modelId="{78E5098C-7C50-524C-A53B-AB3E15559CB0}" srcId="{DB2FE75A-D81B-0345-8362-17CC1FFD03A7}" destId="{BFC45D12-A391-BB43-BA01-A76A40DBC34A}" srcOrd="3" destOrd="0" parTransId="{A7076F91-FBD0-EB4C-BE3F-E20674391EA8}" sibTransId="{7E1208D2-DCB8-F045-8449-527976A15AD2}"/>
    <dgm:cxn modelId="{6B1C599D-0F6B-5849-BF04-6566FD6578A1}" type="presOf" srcId="{FAA23740-D743-914A-AB94-11565CEB7966}" destId="{D46010F0-C0A6-2A4C-80A3-57605CA8858F}" srcOrd="0" destOrd="0" presId="urn:microsoft.com/office/officeart/2005/8/layout/cycle2"/>
    <dgm:cxn modelId="{BFA8F8B4-886C-B444-8678-F17A46573102}" type="presOf" srcId="{DB2FE75A-D81B-0345-8362-17CC1FFD03A7}" destId="{4A8A8C5F-912E-3341-8551-E11C280B8034}" srcOrd="0" destOrd="0" presId="urn:microsoft.com/office/officeart/2005/8/layout/cycle2"/>
    <dgm:cxn modelId="{6A352DD2-EEA7-EB47-AC36-9A330D4AB294}" type="presOf" srcId="{7E1208D2-DCB8-F045-8449-527976A15AD2}" destId="{F75428FC-3759-094F-8FD3-B270307F4D92}" srcOrd="1" destOrd="0" presId="urn:microsoft.com/office/officeart/2005/8/layout/cycle2"/>
    <dgm:cxn modelId="{8B4D17D5-5806-5D46-B289-AE921D0D91C8}" type="presOf" srcId="{2454F5EA-D26D-114F-A29E-994B9E35A662}" destId="{1D5D8007-890D-C947-B750-842CF7188C61}" srcOrd="1" destOrd="0" presId="urn:microsoft.com/office/officeart/2005/8/layout/cycle2"/>
    <dgm:cxn modelId="{739E46DC-FDD5-E84D-B2B6-CC9A41CC6B77}" type="presOf" srcId="{54529A5A-43E7-2244-BAF5-B9B84ECE75ED}" destId="{E7221F79-DA43-4B4A-B4CA-9DE78A2E124C}" srcOrd="0" destOrd="0" presId="urn:microsoft.com/office/officeart/2005/8/layout/cycle2"/>
    <dgm:cxn modelId="{C85EDADD-7D4C-1F44-81F7-A99FF1A3713A}" type="presOf" srcId="{74DD7AD4-9369-3D4D-927B-33F2DD208284}" destId="{5E2B8BC2-BEB5-CB46-A006-8C87D8033D23}" srcOrd="0" destOrd="0" presId="urn:microsoft.com/office/officeart/2005/8/layout/cycle2"/>
    <dgm:cxn modelId="{DB31C6F2-336B-734B-B547-043B92C2449F}" type="presOf" srcId="{BFC45D12-A391-BB43-BA01-A76A40DBC34A}" destId="{1D8D7C36-1073-5243-896B-D300CD197FF2}" srcOrd="0" destOrd="0" presId="urn:microsoft.com/office/officeart/2005/8/layout/cycle2"/>
    <dgm:cxn modelId="{E84296B8-C144-9844-BD47-3DBC6C5551FB}" type="presParOf" srcId="{4A8A8C5F-912E-3341-8551-E11C280B8034}" destId="{885993D8-F983-3D47-9F07-A739F2938033}" srcOrd="0" destOrd="0" presId="urn:microsoft.com/office/officeart/2005/8/layout/cycle2"/>
    <dgm:cxn modelId="{1A5F9564-D113-2A49-9B40-46224D4D4060}" type="presParOf" srcId="{4A8A8C5F-912E-3341-8551-E11C280B8034}" destId="{C5AD8FCE-606A-5D47-9EFA-761EF1185990}" srcOrd="1" destOrd="0" presId="urn:microsoft.com/office/officeart/2005/8/layout/cycle2"/>
    <dgm:cxn modelId="{43517F30-AA21-A849-BC2C-31E5934BBD61}" type="presParOf" srcId="{C5AD8FCE-606A-5D47-9EFA-761EF1185990}" destId="{1D5D8007-890D-C947-B750-842CF7188C61}" srcOrd="0" destOrd="0" presId="urn:microsoft.com/office/officeart/2005/8/layout/cycle2"/>
    <dgm:cxn modelId="{99A09F71-B74F-784A-84D2-35C23D1E896C}" type="presParOf" srcId="{4A8A8C5F-912E-3341-8551-E11C280B8034}" destId="{CE660336-5F68-5149-BFA2-3768ECAD6DD3}" srcOrd="2" destOrd="0" presId="urn:microsoft.com/office/officeart/2005/8/layout/cycle2"/>
    <dgm:cxn modelId="{C0ACB435-44D1-E04A-B188-4FF0D51D0BAF}" type="presParOf" srcId="{4A8A8C5F-912E-3341-8551-E11C280B8034}" destId="{E7221F79-DA43-4B4A-B4CA-9DE78A2E124C}" srcOrd="3" destOrd="0" presId="urn:microsoft.com/office/officeart/2005/8/layout/cycle2"/>
    <dgm:cxn modelId="{121FED26-506C-6645-B0BB-0AA0FC2847F2}" type="presParOf" srcId="{E7221F79-DA43-4B4A-B4CA-9DE78A2E124C}" destId="{99CDB4CE-FFF5-C04B-933E-05125B1A8E03}" srcOrd="0" destOrd="0" presId="urn:microsoft.com/office/officeart/2005/8/layout/cycle2"/>
    <dgm:cxn modelId="{09240EA6-166E-5244-9B8E-723817BB1EA6}" type="presParOf" srcId="{4A8A8C5F-912E-3341-8551-E11C280B8034}" destId="{D46010F0-C0A6-2A4C-80A3-57605CA8858F}" srcOrd="4" destOrd="0" presId="urn:microsoft.com/office/officeart/2005/8/layout/cycle2"/>
    <dgm:cxn modelId="{F3CF9733-DEEC-A74E-88A3-6BC594CA3C70}" type="presParOf" srcId="{4A8A8C5F-912E-3341-8551-E11C280B8034}" destId="{5E2B8BC2-BEB5-CB46-A006-8C87D8033D23}" srcOrd="5" destOrd="0" presId="urn:microsoft.com/office/officeart/2005/8/layout/cycle2"/>
    <dgm:cxn modelId="{EE61F321-4849-F045-B483-7E88F56AF921}" type="presParOf" srcId="{5E2B8BC2-BEB5-CB46-A006-8C87D8033D23}" destId="{508EF353-3818-2C45-8B53-F453C22D671A}" srcOrd="0" destOrd="0" presId="urn:microsoft.com/office/officeart/2005/8/layout/cycle2"/>
    <dgm:cxn modelId="{80E8AC73-8403-284A-90EE-72751F798A64}" type="presParOf" srcId="{4A8A8C5F-912E-3341-8551-E11C280B8034}" destId="{1D8D7C36-1073-5243-896B-D300CD197FF2}" srcOrd="6" destOrd="0" presId="urn:microsoft.com/office/officeart/2005/8/layout/cycle2"/>
    <dgm:cxn modelId="{666D8C63-A398-7746-BC74-53BB9EA377EA}" type="presParOf" srcId="{4A8A8C5F-912E-3341-8551-E11C280B8034}" destId="{E2253381-AE85-8442-8864-208089B624E5}" srcOrd="7" destOrd="0" presId="urn:microsoft.com/office/officeart/2005/8/layout/cycle2"/>
    <dgm:cxn modelId="{0470580E-6BF1-374E-A2AF-787215C2754B}" type="presParOf" srcId="{E2253381-AE85-8442-8864-208089B624E5}" destId="{F75428FC-3759-094F-8FD3-B270307F4D9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E89D4B-D75E-EF40-8FD4-31FF64772491}"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GB"/>
        </a:p>
      </dgm:t>
    </dgm:pt>
    <dgm:pt modelId="{103C193F-9318-B94E-87CC-A794C1BDA540}">
      <dgm:prSet phldrT="[Text]" custT="1"/>
      <dgm:spPr>
        <a:solidFill>
          <a:srgbClr val="962A8B">
            <a:alpha val="20000"/>
          </a:srgbClr>
        </a:solidFill>
      </dgm:spPr>
      <dgm:t>
        <a:bodyPr/>
        <a:lstStyle/>
        <a:p>
          <a:r>
            <a:rPr lang="en-GB" sz="1800" b="1">
              <a:solidFill>
                <a:schemeClr val="accent1"/>
              </a:solidFill>
            </a:rPr>
            <a:t>1 Plan</a:t>
          </a:r>
          <a:endParaRPr lang="en-GB" sz="1800" b="1" dirty="0">
            <a:solidFill>
              <a:schemeClr val="accent1"/>
            </a:solidFill>
          </a:endParaRPr>
        </a:p>
      </dgm:t>
    </dgm:pt>
    <dgm:pt modelId="{FCD23EA5-C4F8-1846-BAAD-0AAD306E3153}" type="parTrans" cxnId="{972F39AA-1A2E-674B-B5C3-91CDFCA62EFF}">
      <dgm:prSet/>
      <dgm:spPr/>
      <dgm:t>
        <a:bodyPr/>
        <a:lstStyle/>
        <a:p>
          <a:endParaRPr lang="en-GB" sz="1800"/>
        </a:p>
      </dgm:t>
    </dgm:pt>
    <dgm:pt modelId="{287E5962-CC37-5E4B-A8B8-3D03F084A8C0}" type="sibTrans" cxnId="{972F39AA-1A2E-674B-B5C3-91CDFCA62EFF}">
      <dgm:prSet/>
      <dgm:spPr/>
      <dgm:t>
        <a:bodyPr/>
        <a:lstStyle/>
        <a:p>
          <a:endParaRPr lang="en-GB" sz="1800"/>
        </a:p>
      </dgm:t>
    </dgm:pt>
    <dgm:pt modelId="{0E817F52-A83B-4544-BD45-7CB2B569326D}">
      <dgm:prSet phldrT="[Text]" custT="1"/>
      <dgm:spPr>
        <a:solidFill>
          <a:srgbClr val="962A8B">
            <a:alpha val="20000"/>
          </a:srgbClr>
        </a:solidFill>
      </dgm:spPr>
      <dgm:t>
        <a:bodyPr/>
        <a:lstStyle/>
        <a:p>
          <a:r>
            <a:rPr lang="en-GB" sz="1800" b="1">
              <a:solidFill>
                <a:schemeClr val="accent1"/>
              </a:solidFill>
            </a:rPr>
            <a:t>2 Design</a:t>
          </a:r>
          <a:endParaRPr lang="en-GB" sz="1800" b="1" dirty="0">
            <a:solidFill>
              <a:schemeClr val="accent1"/>
            </a:solidFill>
          </a:endParaRPr>
        </a:p>
      </dgm:t>
    </dgm:pt>
    <dgm:pt modelId="{14ABA58B-42A3-4B48-8A48-8B1C17DEAD0B}" type="parTrans" cxnId="{DFF147E0-3CBE-064A-9054-8078D4408FE0}">
      <dgm:prSet/>
      <dgm:spPr/>
      <dgm:t>
        <a:bodyPr/>
        <a:lstStyle/>
        <a:p>
          <a:endParaRPr lang="en-GB" sz="1800"/>
        </a:p>
      </dgm:t>
    </dgm:pt>
    <dgm:pt modelId="{835B817E-15E5-8843-B3CF-EED13B6F0966}" type="sibTrans" cxnId="{DFF147E0-3CBE-064A-9054-8078D4408FE0}">
      <dgm:prSet/>
      <dgm:spPr/>
      <dgm:t>
        <a:bodyPr/>
        <a:lstStyle/>
        <a:p>
          <a:endParaRPr lang="en-GB" sz="1800"/>
        </a:p>
      </dgm:t>
    </dgm:pt>
    <dgm:pt modelId="{AB5FAAD5-9577-2D41-8782-C80222BF0FB0}">
      <dgm:prSet phldrT="[Text]" custT="1"/>
      <dgm:spPr>
        <a:solidFill>
          <a:srgbClr val="962A8B">
            <a:alpha val="20000"/>
          </a:srgbClr>
        </a:solidFill>
      </dgm:spPr>
      <dgm:t>
        <a:bodyPr/>
        <a:lstStyle/>
        <a:p>
          <a:r>
            <a:rPr lang="en-GB" sz="1800" b="1">
              <a:solidFill>
                <a:schemeClr val="accent1"/>
              </a:solidFill>
            </a:rPr>
            <a:t>3 Develop</a:t>
          </a:r>
          <a:endParaRPr lang="en-GB" sz="1800" b="1" dirty="0">
            <a:solidFill>
              <a:schemeClr val="accent1"/>
            </a:solidFill>
          </a:endParaRPr>
        </a:p>
      </dgm:t>
    </dgm:pt>
    <dgm:pt modelId="{4C062AAF-71B5-1A49-B1E2-1D7712F545AB}" type="parTrans" cxnId="{2098CF5E-1173-BA4D-B941-F703F8F30B2B}">
      <dgm:prSet/>
      <dgm:spPr/>
      <dgm:t>
        <a:bodyPr/>
        <a:lstStyle/>
        <a:p>
          <a:endParaRPr lang="en-GB" sz="1800"/>
        </a:p>
      </dgm:t>
    </dgm:pt>
    <dgm:pt modelId="{3B26CF6F-B832-604E-86DE-CA5C79661E38}" type="sibTrans" cxnId="{2098CF5E-1173-BA4D-B941-F703F8F30B2B}">
      <dgm:prSet/>
      <dgm:spPr/>
      <dgm:t>
        <a:bodyPr/>
        <a:lstStyle/>
        <a:p>
          <a:endParaRPr lang="en-GB" sz="1800"/>
        </a:p>
      </dgm:t>
    </dgm:pt>
    <dgm:pt modelId="{6DB010FE-4429-4849-8081-2B08B21E2FA9}">
      <dgm:prSet phldrT="[Text]" custT="1"/>
      <dgm:spPr>
        <a:solidFill>
          <a:srgbClr val="962A8B">
            <a:alpha val="20000"/>
          </a:srgbClr>
        </a:solidFill>
      </dgm:spPr>
      <dgm:t>
        <a:bodyPr/>
        <a:lstStyle/>
        <a:p>
          <a:r>
            <a:rPr lang="en-GB" sz="1800" b="1">
              <a:solidFill>
                <a:schemeClr val="accent1"/>
              </a:solidFill>
            </a:rPr>
            <a:t>4 Test</a:t>
          </a:r>
          <a:endParaRPr lang="en-GB" sz="1800" b="1" dirty="0">
            <a:solidFill>
              <a:schemeClr val="accent1"/>
            </a:solidFill>
          </a:endParaRPr>
        </a:p>
      </dgm:t>
    </dgm:pt>
    <dgm:pt modelId="{594E0796-B449-2743-B989-8C90A0168D15}" type="parTrans" cxnId="{633F3DA5-68CD-564C-BEB7-61926F662621}">
      <dgm:prSet/>
      <dgm:spPr/>
      <dgm:t>
        <a:bodyPr/>
        <a:lstStyle/>
        <a:p>
          <a:endParaRPr lang="en-GB" sz="1800"/>
        </a:p>
      </dgm:t>
    </dgm:pt>
    <dgm:pt modelId="{9A911487-11B6-2E42-8B57-7DB198507031}" type="sibTrans" cxnId="{633F3DA5-68CD-564C-BEB7-61926F662621}">
      <dgm:prSet/>
      <dgm:spPr/>
      <dgm:t>
        <a:bodyPr/>
        <a:lstStyle/>
        <a:p>
          <a:endParaRPr lang="en-GB" sz="1800"/>
        </a:p>
      </dgm:t>
    </dgm:pt>
    <dgm:pt modelId="{C0D6F2D7-C6A7-E344-AA38-1893D2ED3753}">
      <dgm:prSet phldrT="[Text]" custT="1"/>
      <dgm:spPr>
        <a:solidFill>
          <a:srgbClr val="962A8B">
            <a:alpha val="20000"/>
          </a:srgbClr>
        </a:solidFill>
      </dgm:spPr>
      <dgm:t>
        <a:bodyPr/>
        <a:lstStyle/>
        <a:p>
          <a:r>
            <a:rPr lang="en-GB" sz="1800" b="1">
              <a:solidFill>
                <a:schemeClr val="accent1"/>
              </a:solidFill>
            </a:rPr>
            <a:t>5 Feedback</a:t>
          </a:r>
          <a:endParaRPr lang="en-GB" sz="1800" b="1" dirty="0">
            <a:solidFill>
              <a:schemeClr val="accent1"/>
            </a:solidFill>
          </a:endParaRPr>
        </a:p>
      </dgm:t>
    </dgm:pt>
    <dgm:pt modelId="{7717D6AC-5A48-B24A-91F4-FD42E78A37CF}" type="parTrans" cxnId="{E8DC9053-BA86-7C40-B3EF-D4A3D3833157}">
      <dgm:prSet/>
      <dgm:spPr/>
      <dgm:t>
        <a:bodyPr/>
        <a:lstStyle/>
        <a:p>
          <a:endParaRPr lang="en-GB" sz="1800"/>
        </a:p>
      </dgm:t>
    </dgm:pt>
    <dgm:pt modelId="{AA253529-1970-D043-B164-E15C73FEB047}" type="sibTrans" cxnId="{E8DC9053-BA86-7C40-B3EF-D4A3D3833157}">
      <dgm:prSet/>
      <dgm:spPr/>
      <dgm:t>
        <a:bodyPr/>
        <a:lstStyle/>
        <a:p>
          <a:endParaRPr lang="en-GB" sz="1800"/>
        </a:p>
      </dgm:t>
    </dgm:pt>
    <dgm:pt modelId="{96E47F83-FD49-C64B-B97D-4CC5C97DEA91}" type="pres">
      <dgm:prSet presAssocID="{09E89D4B-D75E-EF40-8FD4-31FF64772491}" presName="cycle" presStyleCnt="0">
        <dgm:presLayoutVars>
          <dgm:dir/>
          <dgm:resizeHandles val="exact"/>
        </dgm:presLayoutVars>
      </dgm:prSet>
      <dgm:spPr/>
    </dgm:pt>
    <dgm:pt modelId="{14539B53-70C9-EC4D-91AF-E31F60EFB406}" type="pres">
      <dgm:prSet presAssocID="{103C193F-9318-B94E-87CC-A794C1BDA540}" presName="node" presStyleLbl="node1" presStyleIdx="0" presStyleCnt="5">
        <dgm:presLayoutVars>
          <dgm:bulletEnabled val="1"/>
        </dgm:presLayoutVars>
      </dgm:prSet>
      <dgm:spPr/>
    </dgm:pt>
    <dgm:pt modelId="{2840F5AB-E38D-5A4D-B108-723BFBBD430A}" type="pres">
      <dgm:prSet presAssocID="{103C193F-9318-B94E-87CC-A794C1BDA540}" presName="spNode" presStyleCnt="0"/>
      <dgm:spPr/>
    </dgm:pt>
    <dgm:pt modelId="{6D9A82AE-77FC-E548-A66A-DEBF1C9A81AA}" type="pres">
      <dgm:prSet presAssocID="{287E5962-CC37-5E4B-A8B8-3D03F084A8C0}" presName="sibTrans" presStyleLbl="sibTrans1D1" presStyleIdx="0" presStyleCnt="5"/>
      <dgm:spPr/>
    </dgm:pt>
    <dgm:pt modelId="{9FE8C9FC-9FBC-1C41-B9FA-1A5820D9E1BD}" type="pres">
      <dgm:prSet presAssocID="{0E817F52-A83B-4544-BD45-7CB2B569326D}" presName="node" presStyleLbl="node1" presStyleIdx="1" presStyleCnt="5">
        <dgm:presLayoutVars>
          <dgm:bulletEnabled val="1"/>
        </dgm:presLayoutVars>
      </dgm:prSet>
      <dgm:spPr/>
    </dgm:pt>
    <dgm:pt modelId="{F05249A5-856E-1548-99CB-4C4486B25D26}" type="pres">
      <dgm:prSet presAssocID="{0E817F52-A83B-4544-BD45-7CB2B569326D}" presName="spNode" presStyleCnt="0"/>
      <dgm:spPr/>
    </dgm:pt>
    <dgm:pt modelId="{BA3D6063-70EB-4340-B5D9-244FE350FB2F}" type="pres">
      <dgm:prSet presAssocID="{835B817E-15E5-8843-B3CF-EED13B6F0966}" presName="sibTrans" presStyleLbl="sibTrans1D1" presStyleIdx="1" presStyleCnt="5"/>
      <dgm:spPr/>
    </dgm:pt>
    <dgm:pt modelId="{B5015F05-DFD4-2943-86BF-94AA852E4F48}" type="pres">
      <dgm:prSet presAssocID="{AB5FAAD5-9577-2D41-8782-C80222BF0FB0}" presName="node" presStyleLbl="node1" presStyleIdx="2" presStyleCnt="5">
        <dgm:presLayoutVars>
          <dgm:bulletEnabled val="1"/>
        </dgm:presLayoutVars>
      </dgm:prSet>
      <dgm:spPr/>
    </dgm:pt>
    <dgm:pt modelId="{D794990A-244E-0A4F-9DDD-90BFA36205D5}" type="pres">
      <dgm:prSet presAssocID="{AB5FAAD5-9577-2D41-8782-C80222BF0FB0}" presName="spNode" presStyleCnt="0"/>
      <dgm:spPr/>
    </dgm:pt>
    <dgm:pt modelId="{95A09AE6-6128-0942-804F-65470DCA52C6}" type="pres">
      <dgm:prSet presAssocID="{3B26CF6F-B832-604E-86DE-CA5C79661E38}" presName="sibTrans" presStyleLbl="sibTrans1D1" presStyleIdx="2" presStyleCnt="5"/>
      <dgm:spPr/>
    </dgm:pt>
    <dgm:pt modelId="{BE012F7C-9850-B244-AA33-797B35191298}" type="pres">
      <dgm:prSet presAssocID="{6DB010FE-4429-4849-8081-2B08B21E2FA9}" presName="node" presStyleLbl="node1" presStyleIdx="3" presStyleCnt="5">
        <dgm:presLayoutVars>
          <dgm:bulletEnabled val="1"/>
        </dgm:presLayoutVars>
      </dgm:prSet>
      <dgm:spPr/>
    </dgm:pt>
    <dgm:pt modelId="{23F72F00-AE01-7D48-8FAD-34F6859AE77C}" type="pres">
      <dgm:prSet presAssocID="{6DB010FE-4429-4849-8081-2B08B21E2FA9}" presName="spNode" presStyleCnt="0"/>
      <dgm:spPr/>
    </dgm:pt>
    <dgm:pt modelId="{B6F98BB5-53AF-834A-9AB6-4852E72AED4D}" type="pres">
      <dgm:prSet presAssocID="{9A911487-11B6-2E42-8B57-7DB198507031}" presName="sibTrans" presStyleLbl="sibTrans1D1" presStyleIdx="3" presStyleCnt="5"/>
      <dgm:spPr/>
    </dgm:pt>
    <dgm:pt modelId="{02BDB77A-FC1B-CC40-B241-EE8924DB75A1}" type="pres">
      <dgm:prSet presAssocID="{C0D6F2D7-C6A7-E344-AA38-1893D2ED3753}" presName="node" presStyleLbl="node1" presStyleIdx="4" presStyleCnt="5">
        <dgm:presLayoutVars>
          <dgm:bulletEnabled val="1"/>
        </dgm:presLayoutVars>
      </dgm:prSet>
      <dgm:spPr/>
    </dgm:pt>
    <dgm:pt modelId="{CB016D22-D669-D145-B425-1AEC90A390A2}" type="pres">
      <dgm:prSet presAssocID="{C0D6F2D7-C6A7-E344-AA38-1893D2ED3753}" presName="spNode" presStyleCnt="0"/>
      <dgm:spPr/>
    </dgm:pt>
    <dgm:pt modelId="{EEFE410F-5059-4347-B00A-B532CF3C5EF7}" type="pres">
      <dgm:prSet presAssocID="{AA253529-1970-D043-B164-E15C73FEB047}" presName="sibTrans" presStyleLbl="sibTrans1D1" presStyleIdx="4" presStyleCnt="5"/>
      <dgm:spPr/>
    </dgm:pt>
  </dgm:ptLst>
  <dgm:cxnLst>
    <dgm:cxn modelId="{5B8D621F-BFA6-0A4F-9051-F57FA201491F}" type="presOf" srcId="{835B817E-15E5-8843-B3CF-EED13B6F0966}" destId="{BA3D6063-70EB-4340-B5D9-244FE350FB2F}" srcOrd="0" destOrd="0" presId="urn:microsoft.com/office/officeart/2005/8/layout/cycle5"/>
    <dgm:cxn modelId="{9E13B825-999C-7C4A-A11A-3A88E28FD631}" type="presOf" srcId="{09E89D4B-D75E-EF40-8FD4-31FF64772491}" destId="{96E47F83-FD49-C64B-B97D-4CC5C97DEA91}" srcOrd="0" destOrd="0" presId="urn:microsoft.com/office/officeart/2005/8/layout/cycle5"/>
    <dgm:cxn modelId="{A3D2362D-09FE-6A4B-A48F-58D8C901A912}" type="presOf" srcId="{AB5FAAD5-9577-2D41-8782-C80222BF0FB0}" destId="{B5015F05-DFD4-2943-86BF-94AA852E4F48}" srcOrd="0" destOrd="0" presId="urn:microsoft.com/office/officeart/2005/8/layout/cycle5"/>
    <dgm:cxn modelId="{C3B84A2F-3DD2-284C-9A4C-8BC67E96EFAE}" type="presOf" srcId="{287E5962-CC37-5E4B-A8B8-3D03F084A8C0}" destId="{6D9A82AE-77FC-E548-A66A-DEBF1C9A81AA}" srcOrd="0" destOrd="0" presId="urn:microsoft.com/office/officeart/2005/8/layout/cycle5"/>
    <dgm:cxn modelId="{2098CF5E-1173-BA4D-B941-F703F8F30B2B}" srcId="{09E89D4B-D75E-EF40-8FD4-31FF64772491}" destId="{AB5FAAD5-9577-2D41-8782-C80222BF0FB0}" srcOrd="2" destOrd="0" parTransId="{4C062AAF-71B5-1A49-B1E2-1D7712F545AB}" sibTransId="{3B26CF6F-B832-604E-86DE-CA5C79661E38}"/>
    <dgm:cxn modelId="{D679625F-3352-704E-BFF7-3346264719C5}" type="presOf" srcId="{0E817F52-A83B-4544-BD45-7CB2B569326D}" destId="{9FE8C9FC-9FBC-1C41-B9FA-1A5820D9E1BD}" srcOrd="0" destOrd="0" presId="urn:microsoft.com/office/officeart/2005/8/layout/cycle5"/>
    <dgm:cxn modelId="{E8DC9053-BA86-7C40-B3EF-D4A3D3833157}" srcId="{09E89D4B-D75E-EF40-8FD4-31FF64772491}" destId="{C0D6F2D7-C6A7-E344-AA38-1893D2ED3753}" srcOrd="4" destOrd="0" parTransId="{7717D6AC-5A48-B24A-91F4-FD42E78A37CF}" sibTransId="{AA253529-1970-D043-B164-E15C73FEB047}"/>
    <dgm:cxn modelId="{6B0B5D5A-94C6-444E-974C-E75F0DA2BF1D}" type="presOf" srcId="{AA253529-1970-D043-B164-E15C73FEB047}" destId="{EEFE410F-5059-4347-B00A-B532CF3C5EF7}" srcOrd="0" destOrd="0" presId="urn:microsoft.com/office/officeart/2005/8/layout/cycle5"/>
    <dgm:cxn modelId="{633F3DA5-68CD-564C-BEB7-61926F662621}" srcId="{09E89D4B-D75E-EF40-8FD4-31FF64772491}" destId="{6DB010FE-4429-4849-8081-2B08B21E2FA9}" srcOrd="3" destOrd="0" parTransId="{594E0796-B449-2743-B989-8C90A0168D15}" sibTransId="{9A911487-11B6-2E42-8B57-7DB198507031}"/>
    <dgm:cxn modelId="{972F39AA-1A2E-674B-B5C3-91CDFCA62EFF}" srcId="{09E89D4B-D75E-EF40-8FD4-31FF64772491}" destId="{103C193F-9318-B94E-87CC-A794C1BDA540}" srcOrd="0" destOrd="0" parTransId="{FCD23EA5-C4F8-1846-BAAD-0AAD306E3153}" sibTransId="{287E5962-CC37-5E4B-A8B8-3D03F084A8C0}"/>
    <dgm:cxn modelId="{68384ED2-6DC7-8F4B-9AB7-DB4FE474D698}" type="presOf" srcId="{3B26CF6F-B832-604E-86DE-CA5C79661E38}" destId="{95A09AE6-6128-0942-804F-65470DCA52C6}" srcOrd="0" destOrd="0" presId="urn:microsoft.com/office/officeart/2005/8/layout/cycle5"/>
    <dgm:cxn modelId="{DFF147E0-3CBE-064A-9054-8078D4408FE0}" srcId="{09E89D4B-D75E-EF40-8FD4-31FF64772491}" destId="{0E817F52-A83B-4544-BD45-7CB2B569326D}" srcOrd="1" destOrd="0" parTransId="{14ABA58B-42A3-4B48-8A48-8B1C17DEAD0B}" sibTransId="{835B817E-15E5-8843-B3CF-EED13B6F0966}"/>
    <dgm:cxn modelId="{7E598FE0-8876-D544-B1BF-C6FBEE0A8FEB}" type="presOf" srcId="{6DB010FE-4429-4849-8081-2B08B21E2FA9}" destId="{BE012F7C-9850-B244-AA33-797B35191298}" srcOrd="0" destOrd="0" presId="urn:microsoft.com/office/officeart/2005/8/layout/cycle5"/>
    <dgm:cxn modelId="{96147DEA-4677-7545-976F-CB55BB031E03}" type="presOf" srcId="{103C193F-9318-B94E-87CC-A794C1BDA540}" destId="{14539B53-70C9-EC4D-91AF-E31F60EFB406}" srcOrd="0" destOrd="0" presId="urn:microsoft.com/office/officeart/2005/8/layout/cycle5"/>
    <dgm:cxn modelId="{E64313F8-CE9D-134E-AFF7-44CD0AAFDD47}" type="presOf" srcId="{9A911487-11B6-2E42-8B57-7DB198507031}" destId="{B6F98BB5-53AF-834A-9AB6-4852E72AED4D}" srcOrd="0" destOrd="0" presId="urn:microsoft.com/office/officeart/2005/8/layout/cycle5"/>
    <dgm:cxn modelId="{E00870FB-AC5E-A14B-82FE-AA210A7E8EDC}" type="presOf" srcId="{C0D6F2D7-C6A7-E344-AA38-1893D2ED3753}" destId="{02BDB77A-FC1B-CC40-B241-EE8924DB75A1}" srcOrd="0" destOrd="0" presId="urn:microsoft.com/office/officeart/2005/8/layout/cycle5"/>
    <dgm:cxn modelId="{88FEB9E8-8EFD-B148-825F-FB42629C7EAA}" type="presParOf" srcId="{96E47F83-FD49-C64B-B97D-4CC5C97DEA91}" destId="{14539B53-70C9-EC4D-91AF-E31F60EFB406}" srcOrd="0" destOrd="0" presId="urn:microsoft.com/office/officeart/2005/8/layout/cycle5"/>
    <dgm:cxn modelId="{73C3B213-3114-E244-9B72-68AF86EFB9CE}" type="presParOf" srcId="{96E47F83-FD49-C64B-B97D-4CC5C97DEA91}" destId="{2840F5AB-E38D-5A4D-B108-723BFBBD430A}" srcOrd="1" destOrd="0" presId="urn:microsoft.com/office/officeart/2005/8/layout/cycle5"/>
    <dgm:cxn modelId="{FF4B317C-793A-2C47-9E08-90A7B15E3833}" type="presParOf" srcId="{96E47F83-FD49-C64B-B97D-4CC5C97DEA91}" destId="{6D9A82AE-77FC-E548-A66A-DEBF1C9A81AA}" srcOrd="2" destOrd="0" presId="urn:microsoft.com/office/officeart/2005/8/layout/cycle5"/>
    <dgm:cxn modelId="{A21F476F-760E-B04A-9D55-153DB19406CD}" type="presParOf" srcId="{96E47F83-FD49-C64B-B97D-4CC5C97DEA91}" destId="{9FE8C9FC-9FBC-1C41-B9FA-1A5820D9E1BD}" srcOrd="3" destOrd="0" presId="urn:microsoft.com/office/officeart/2005/8/layout/cycle5"/>
    <dgm:cxn modelId="{B1B01074-0A17-404F-AEC9-F43BADB97A4B}" type="presParOf" srcId="{96E47F83-FD49-C64B-B97D-4CC5C97DEA91}" destId="{F05249A5-856E-1548-99CB-4C4486B25D26}" srcOrd="4" destOrd="0" presId="urn:microsoft.com/office/officeart/2005/8/layout/cycle5"/>
    <dgm:cxn modelId="{6988659F-46D9-764C-8D43-F6C04FFCDF6A}" type="presParOf" srcId="{96E47F83-FD49-C64B-B97D-4CC5C97DEA91}" destId="{BA3D6063-70EB-4340-B5D9-244FE350FB2F}" srcOrd="5" destOrd="0" presId="urn:microsoft.com/office/officeart/2005/8/layout/cycle5"/>
    <dgm:cxn modelId="{1D1E0A27-84CF-9740-82D3-0BC31F62FE33}" type="presParOf" srcId="{96E47F83-FD49-C64B-B97D-4CC5C97DEA91}" destId="{B5015F05-DFD4-2943-86BF-94AA852E4F48}" srcOrd="6" destOrd="0" presId="urn:microsoft.com/office/officeart/2005/8/layout/cycle5"/>
    <dgm:cxn modelId="{B65AFE2A-DA03-ED46-9A4F-A17ACE90C41D}" type="presParOf" srcId="{96E47F83-FD49-C64B-B97D-4CC5C97DEA91}" destId="{D794990A-244E-0A4F-9DDD-90BFA36205D5}" srcOrd="7" destOrd="0" presId="urn:microsoft.com/office/officeart/2005/8/layout/cycle5"/>
    <dgm:cxn modelId="{EE61437E-86E1-8E44-A648-86F1942F67C8}" type="presParOf" srcId="{96E47F83-FD49-C64B-B97D-4CC5C97DEA91}" destId="{95A09AE6-6128-0942-804F-65470DCA52C6}" srcOrd="8" destOrd="0" presId="urn:microsoft.com/office/officeart/2005/8/layout/cycle5"/>
    <dgm:cxn modelId="{621FFB39-CDA2-5446-9EEA-1D4F1C3E4465}" type="presParOf" srcId="{96E47F83-FD49-C64B-B97D-4CC5C97DEA91}" destId="{BE012F7C-9850-B244-AA33-797B35191298}" srcOrd="9" destOrd="0" presId="urn:microsoft.com/office/officeart/2005/8/layout/cycle5"/>
    <dgm:cxn modelId="{A35874EA-156D-AD47-9964-17E502D85467}" type="presParOf" srcId="{96E47F83-FD49-C64B-B97D-4CC5C97DEA91}" destId="{23F72F00-AE01-7D48-8FAD-34F6859AE77C}" srcOrd="10" destOrd="0" presId="urn:microsoft.com/office/officeart/2005/8/layout/cycle5"/>
    <dgm:cxn modelId="{0C76D8CE-7C4E-D144-83C1-C03AB1A37A38}" type="presParOf" srcId="{96E47F83-FD49-C64B-B97D-4CC5C97DEA91}" destId="{B6F98BB5-53AF-834A-9AB6-4852E72AED4D}" srcOrd="11" destOrd="0" presId="urn:microsoft.com/office/officeart/2005/8/layout/cycle5"/>
    <dgm:cxn modelId="{A362E23B-0464-A34A-A504-4AAA9AE65542}" type="presParOf" srcId="{96E47F83-FD49-C64B-B97D-4CC5C97DEA91}" destId="{02BDB77A-FC1B-CC40-B241-EE8924DB75A1}" srcOrd="12" destOrd="0" presId="urn:microsoft.com/office/officeart/2005/8/layout/cycle5"/>
    <dgm:cxn modelId="{A1855925-60F0-094E-BECB-BAB37094EB16}" type="presParOf" srcId="{96E47F83-FD49-C64B-B97D-4CC5C97DEA91}" destId="{CB016D22-D669-D145-B425-1AEC90A390A2}" srcOrd="13" destOrd="0" presId="urn:microsoft.com/office/officeart/2005/8/layout/cycle5"/>
    <dgm:cxn modelId="{5AE16845-D90B-D549-99FF-74E7F3984074}" type="presParOf" srcId="{96E47F83-FD49-C64B-B97D-4CC5C97DEA91}" destId="{EEFE410F-5059-4347-B00A-B532CF3C5EF7}"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1BAB63-18F5-E743-93B2-7E0A70BD98C2}" type="doc">
      <dgm:prSet loTypeId="urn:microsoft.com/office/officeart/2005/8/layout/chevron1" loCatId="" qsTypeId="urn:microsoft.com/office/officeart/2005/8/quickstyle/simple1" qsCatId="simple" csTypeId="urn:microsoft.com/office/officeart/2005/8/colors/colorful2" csCatId="colorful" phldr="1"/>
      <dgm:spPr/>
    </dgm:pt>
    <dgm:pt modelId="{FF573223-95D5-D646-8CF4-6F5E843CE7AC}">
      <dgm:prSet phldrT="[Text]"/>
      <dgm:spPr/>
      <dgm:t>
        <a:bodyPr/>
        <a:lstStyle/>
        <a:p>
          <a:r>
            <a:rPr lang="en-GB">
              <a:latin typeface="Arial"/>
            </a:rPr>
            <a:t>1.</a:t>
          </a:r>
          <a:r>
            <a:rPr lang="en-GB"/>
            <a:t> Click Read Along button</a:t>
          </a:r>
          <a:endParaRPr lang="en-GB" dirty="0"/>
        </a:p>
      </dgm:t>
    </dgm:pt>
    <dgm:pt modelId="{E6D67EA8-5669-BB45-916B-D0244DA03B9C}" type="parTrans" cxnId="{549DA982-D8D4-C449-A8EA-BDA406507486}">
      <dgm:prSet/>
      <dgm:spPr/>
      <dgm:t>
        <a:bodyPr/>
        <a:lstStyle/>
        <a:p>
          <a:endParaRPr lang="en-GB"/>
        </a:p>
      </dgm:t>
    </dgm:pt>
    <dgm:pt modelId="{A4CAD326-EF41-6140-B680-D06B68DEDEA0}" type="sibTrans" cxnId="{549DA982-D8D4-C449-A8EA-BDA406507486}">
      <dgm:prSet/>
      <dgm:spPr/>
      <dgm:t>
        <a:bodyPr/>
        <a:lstStyle/>
        <a:p>
          <a:endParaRPr lang="en-GB"/>
        </a:p>
      </dgm:t>
    </dgm:pt>
    <dgm:pt modelId="{BCCAECD9-2584-9E40-AAEE-C0D5605BCFC3}">
      <dgm:prSet phldrT="[Text]"/>
      <dgm:spPr/>
      <dgm:t>
        <a:bodyPr/>
        <a:lstStyle/>
        <a:p>
          <a:r>
            <a:rPr lang="en-GB" dirty="0"/>
            <a:t>2. Click Proceed button</a:t>
          </a:r>
        </a:p>
      </dgm:t>
    </dgm:pt>
    <dgm:pt modelId="{BF4D3DC8-3D70-5E44-AF38-CE368E2E1610}" type="parTrans" cxnId="{ED66842A-1C72-664F-8A21-3B4F40FFF61A}">
      <dgm:prSet/>
      <dgm:spPr/>
      <dgm:t>
        <a:bodyPr/>
        <a:lstStyle/>
        <a:p>
          <a:endParaRPr lang="en-GB"/>
        </a:p>
      </dgm:t>
    </dgm:pt>
    <dgm:pt modelId="{5DC4AAB1-A182-FD4C-90D1-5455296727AE}" type="sibTrans" cxnId="{ED66842A-1C72-664F-8A21-3B4F40FFF61A}">
      <dgm:prSet/>
      <dgm:spPr/>
      <dgm:t>
        <a:bodyPr/>
        <a:lstStyle/>
        <a:p>
          <a:endParaRPr lang="en-GB"/>
        </a:p>
      </dgm:t>
    </dgm:pt>
    <dgm:pt modelId="{C4C73F18-E939-1D47-8F2C-592272D54FE7}">
      <dgm:prSet/>
      <dgm:spPr/>
      <dgm:t>
        <a:bodyPr/>
        <a:lstStyle/>
        <a:p>
          <a:r>
            <a:rPr lang="en-GB" dirty="0"/>
            <a:t>3. Click Play button</a:t>
          </a:r>
        </a:p>
      </dgm:t>
    </dgm:pt>
    <dgm:pt modelId="{81B28E9B-13CB-F346-A00C-D66E895F4E7A}" type="parTrans" cxnId="{9E8B2C8B-715A-DE45-82FC-070811C026E6}">
      <dgm:prSet/>
      <dgm:spPr/>
      <dgm:t>
        <a:bodyPr/>
        <a:lstStyle/>
        <a:p>
          <a:endParaRPr lang="en-GB"/>
        </a:p>
      </dgm:t>
    </dgm:pt>
    <dgm:pt modelId="{DDA20B99-6AFE-9247-A13B-B9EFF798FC43}" type="sibTrans" cxnId="{9E8B2C8B-715A-DE45-82FC-070811C026E6}">
      <dgm:prSet/>
      <dgm:spPr/>
      <dgm:t>
        <a:bodyPr/>
        <a:lstStyle/>
        <a:p>
          <a:endParaRPr lang="en-GB"/>
        </a:p>
      </dgm:t>
    </dgm:pt>
    <dgm:pt modelId="{12DA194B-0630-F24D-AFD3-A0CD54BE09A2}">
      <dgm:prSet/>
      <dgm:spPr/>
      <dgm:t>
        <a:bodyPr/>
        <a:lstStyle/>
        <a:p>
          <a:r>
            <a:rPr lang="en-GB" dirty="0"/>
            <a:t>4. Click 'x' button</a:t>
          </a:r>
        </a:p>
      </dgm:t>
    </dgm:pt>
    <dgm:pt modelId="{BD1CF8B4-8708-7A49-8F17-8C8A39316047}" type="parTrans" cxnId="{EDC2AE4E-4FDF-6246-B1F6-5DBA73760C0E}">
      <dgm:prSet/>
      <dgm:spPr/>
      <dgm:t>
        <a:bodyPr/>
        <a:lstStyle/>
        <a:p>
          <a:endParaRPr lang="en-GB"/>
        </a:p>
      </dgm:t>
    </dgm:pt>
    <dgm:pt modelId="{A91636A9-3BDB-EF46-87E2-444C3B893AB6}" type="sibTrans" cxnId="{EDC2AE4E-4FDF-6246-B1F6-5DBA73760C0E}">
      <dgm:prSet/>
      <dgm:spPr/>
      <dgm:t>
        <a:bodyPr/>
        <a:lstStyle/>
        <a:p>
          <a:endParaRPr lang="en-GB"/>
        </a:p>
      </dgm:t>
    </dgm:pt>
    <dgm:pt modelId="{07E0BF7D-1550-1947-A57C-96932724EEB3}" type="pres">
      <dgm:prSet presAssocID="{8F1BAB63-18F5-E743-93B2-7E0A70BD98C2}" presName="Name0" presStyleCnt="0">
        <dgm:presLayoutVars>
          <dgm:dir/>
          <dgm:animLvl val="lvl"/>
          <dgm:resizeHandles val="exact"/>
        </dgm:presLayoutVars>
      </dgm:prSet>
      <dgm:spPr/>
    </dgm:pt>
    <dgm:pt modelId="{8EFF5480-C9C9-FF4A-BC95-993F7AE29211}" type="pres">
      <dgm:prSet presAssocID="{FF573223-95D5-D646-8CF4-6F5E843CE7AC}" presName="parTxOnly" presStyleLbl="node1" presStyleIdx="0" presStyleCnt="4">
        <dgm:presLayoutVars>
          <dgm:chMax val="0"/>
          <dgm:chPref val="0"/>
          <dgm:bulletEnabled val="1"/>
        </dgm:presLayoutVars>
      </dgm:prSet>
      <dgm:spPr/>
    </dgm:pt>
    <dgm:pt modelId="{FE8ECE96-FFC0-DB47-B6B7-C0B7F9851317}" type="pres">
      <dgm:prSet presAssocID="{A4CAD326-EF41-6140-B680-D06B68DEDEA0}" presName="parTxOnlySpace" presStyleCnt="0"/>
      <dgm:spPr/>
    </dgm:pt>
    <dgm:pt modelId="{D1156F7D-DD17-984B-B14F-9EC4CFDD852B}" type="pres">
      <dgm:prSet presAssocID="{BCCAECD9-2584-9E40-AAEE-C0D5605BCFC3}" presName="parTxOnly" presStyleLbl="node1" presStyleIdx="1" presStyleCnt="4">
        <dgm:presLayoutVars>
          <dgm:chMax val="0"/>
          <dgm:chPref val="0"/>
          <dgm:bulletEnabled val="1"/>
        </dgm:presLayoutVars>
      </dgm:prSet>
      <dgm:spPr/>
    </dgm:pt>
    <dgm:pt modelId="{768505E3-3624-7241-A884-A71A17233F4C}" type="pres">
      <dgm:prSet presAssocID="{5DC4AAB1-A182-FD4C-90D1-5455296727AE}" presName="parTxOnlySpace" presStyleCnt="0"/>
      <dgm:spPr/>
    </dgm:pt>
    <dgm:pt modelId="{8DB6D5DC-D3A0-5640-B8B6-89006D43643D}" type="pres">
      <dgm:prSet presAssocID="{C4C73F18-E939-1D47-8F2C-592272D54FE7}" presName="parTxOnly" presStyleLbl="node1" presStyleIdx="2" presStyleCnt="4">
        <dgm:presLayoutVars>
          <dgm:chMax val="0"/>
          <dgm:chPref val="0"/>
          <dgm:bulletEnabled val="1"/>
        </dgm:presLayoutVars>
      </dgm:prSet>
      <dgm:spPr/>
    </dgm:pt>
    <dgm:pt modelId="{A7567CAF-9EE5-BD4A-BC7F-853D75B6F4A2}" type="pres">
      <dgm:prSet presAssocID="{DDA20B99-6AFE-9247-A13B-B9EFF798FC43}" presName="parTxOnlySpace" presStyleCnt="0"/>
      <dgm:spPr/>
    </dgm:pt>
    <dgm:pt modelId="{DA8F7F0D-D637-2A4B-8C01-39FCB1766020}" type="pres">
      <dgm:prSet presAssocID="{12DA194B-0630-F24D-AFD3-A0CD54BE09A2}" presName="parTxOnly" presStyleLbl="node1" presStyleIdx="3" presStyleCnt="4">
        <dgm:presLayoutVars>
          <dgm:chMax val="0"/>
          <dgm:chPref val="0"/>
          <dgm:bulletEnabled val="1"/>
        </dgm:presLayoutVars>
      </dgm:prSet>
      <dgm:spPr/>
    </dgm:pt>
  </dgm:ptLst>
  <dgm:cxnLst>
    <dgm:cxn modelId="{88CD640E-E6EF-454E-95DC-E9E7C5635C2E}" type="presOf" srcId="{8F1BAB63-18F5-E743-93B2-7E0A70BD98C2}" destId="{07E0BF7D-1550-1947-A57C-96932724EEB3}" srcOrd="0" destOrd="0" presId="urn:microsoft.com/office/officeart/2005/8/layout/chevron1"/>
    <dgm:cxn modelId="{ED66842A-1C72-664F-8A21-3B4F40FFF61A}" srcId="{8F1BAB63-18F5-E743-93B2-7E0A70BD98C2}" destId="{BCCAECD9-2584-9E40-AAEE-C0D5605BCFC3}" srcOrd="1" destOrd="0" parTransId="{BF4D3DC8-3D70-5E44-AF38-CE368E2E1610}" sibTransId="{5DC4AAB1-A182-FD4C-90D1-5455296727AE}"/>
    <dgm:cxn modelId="{25E7302D-CB18-CF41-B7D3-49F90E89BCA1}" type="presOf" srcId="{12DA194B-0630-F24D-AFD3-A0CD54BE09A2}" destId="{DA8F7F0D-D637-2A4B-8C01-39FCB1766020}" srcOrd="0" destOrd="0" presId="urn:microsoft.com/office/officeart/2005/8/layout/chevron1"/>
    <dgm:cxn modelId="{A6126541-4512-F44D-9249-BE88C235EFAB}" type="presOf" srcId="{BCCAECD9-2584-9E40-AAEE-C0D5605BCFC3}" destId="{D1156F7D-DD17-984B-B14F-9EC4CFDD852B}" srcOrd="0" destOrd="0" presId="urn:microsoft.com/office/officeart/2005/8/layout/chevron1"/>
    <dgm:cxn modelId="{D9911646-BC8F-FE4A-9FD0-0C7A7EB6397F}" type="presOf" srcId="{C4C73F18-E939-1D47-8F2C-592272D54FE7}" destId="{8DB6D5DC-D3A0-5640-B8B6-89006D43643D}" srcOrd="0" destOrd="0" presId="urn:microsoft.com/office/officeart/2005/8/layout/chevron1"/>
    <dgm:cxn modelId="{EDC2AE4E-4FDF-6246-B1F6-5DBA73760C0E}" srcId="{8F1BAB63-18F5-E743-93B2-7E0A70BD98C2}" destId="{12DA194B-0630-F24D-AFD3-A0CD54BE09A2}" srcOrd="3" destOrd="0" parTransId="{BD1CF8B4-8708-7A49-8F17-8C8A39316047}" sibTransId="{A91636A9-3BDB-EF46-87E2-444C3B893AB6}"/>
    <dgm:cxn modelId="{549DA982-D8D4-C449-A8EA-BDA406507486}" srcId="{8F1BAB63-18F5-E743-93B2-7E0A70BD98C2}" destId="{FF573223-95D5-D646-8CF4-6F5E843CE7AC}" srcOrd="0" destOrd="0" parTransId="{E6D67EA8-5669-BB45-916B-D0244DA03B9C}" sibTransId="{A4CAD326-EF41-6140-B680-D06B68DEDEA0}"/>
    <dgm:cxn modelId="{9E8B2C8B-715A-DE45-82FC-070811C026E6}" srcId="{8F1BAB63-18F5-E743-93B2-7E0A70BD98C2}" destId="{C4C73F18-E939-1D47-8F2C-592272D54FE7}" srcOrd="2" destOrd="0" parTransId="{81B28E9B-13CB-F346-A00C-D66E895F4E7A}" sibTransId="{DDA20B99-6AFE-9247-A13B-B9EFF798FC43}"/>
    <dgm:cxn modelId="{AEB792AF-956D-7F45-8F78-BB27341DAEBE}" type="presOf" srcId="{FF573223-95D5-D646-8CF4-6F5E843CE7AC}" destId="{8EFF5480-C9C9-FF4A-BC95-993F7AE29211}" srcOrd="0" destOrd="0" presId="urn:microsoft.com/office/officeart/2005/8/layout/chevron1"/>
    <dgm:cxn modelId="{1483FB07-0906-2243-93C1-D690D6AE9FA4}" type="presParOf" srcId="{07E0BF7D-1550-1947-A57C-96932724EEB3}" destId="{8EFF5480-C9C9-FF4A-BC95-993F7AE29211}" srcOrd="0" destOrd="0" presId="urn:microsoft.com/office/officeart/2005/8/layout/chevron1"/>
    <dgm:cxn modelId="{784ED859-9D6F-064B-95DE-07E8F3F22A5C}" type="presParOf" srcId="{07E0BF7D-1550-1947-A57C-96932724EEB3}" destId="{FE8ECE96-FFC0-DB47-B6B7-C0B7F9851317}" srcOrd="1" destOrd="0" presId="urn:microsoft.com/office/officeart/2005/8/layout/chevron1"/>
    <dgm:cxn modelId="{5A01EFA1-D19E-3E44-AD12-B73F929BA304}" type="presParOf" srcId="{07E0BF7D-1550-1947-A57C-96932724EEB3}" destId="{D1156F7D-DD17-984B-B14F-9EC4CFDD852B}" srcOrd="2" destOrd="0" presId="urn:microsoft.com/office/officeart/2005/8/layout/chevron1"/>
    <dgm:cxn modelId="{8218DBFA-10E7-1A49-B401-2ADFCBEF5BBA}" type="presParOf" srcId="{07E0BF7D-1550-1947-A57C-96932724EEB3}" destId="{768505E3-3624-7241-A884-A71A17233F4C}" srcOrd="3" destOrd="0" presId="urn:microsoft.com/office/officeart/2005/8/layout/chevron1"/>
    <dgm:cxn modelId="{B125D47A-0664-2E4C-ACA8-F98B8BE183E4}" type="presParOf" srcId="{07E0BF7D-1550-1947-A57C-96932724EEB3}" destId="{8DB6D5DC-D3A0-5640-B8B6-89006D43643D}" srcOrd="4" destOrd="0" presId="urn:microsoft.com/office/officeart/2005/8/layout/chevron1"/>
    <dgm:cxn modelId="{6701D17C-5781-ED46-813A-241AE5F34F2D}" type="presParOf" srcId="{07E0BF7D-1550-1947-A57C-96932724EEB3}" destId="{A7567CAF-9EE5-BD4A-BC7F-853D75B6F4A2}" srcOrd="5" destOrd="0" presId="urn:microsoft.com/office/officeart/2005/8/layout/chevron1"/>
    <dgm:cxn modelId="{3F46A0DC-E4EC-7749-97C4-0FA9EB85740F}" type="presParOf" srcId="{07E0BF7D-1550-1947-A57C-96932724EEB3}" destId="{DA8F7F0D-D637-2A4B-8C01-39FCB176602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8B518-006D-2C4A-B021-742C01FE08EA}">
      <dsp:nvSpPr>
        <dsp:cNvPr id="0" name=""/>
        <dsp:cNvSpPr/>
      </dsp:nvSpPr>
      <dsp:spPr>
        <a:xfrm>
          <a:off x="-4995222" y="-765353"/>
          <a:ext cx="5949040" cy="5949040"/>
        </a:xfrm>
        <a:prstGeom prst="blockArc">
          <a:avLst>
            <a:gd name="adj1" fmla="val 18900000"/>
            <a:gd name="adj2" fmla="val 2700000"/>
            <a:gd name="adj3" fmla="val 363"/>
          </a:avLst>
        </a:prstGeom>
        <a:solidFill>
          <a:schemeClr val="accent1"/>
        </a:solid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505359-3E3F-4E4F-838C-8EB732267EF2}">
      <dsp:nvSpPr>
        <dsp:cNvPr id="0" name=""/>
        <dsp:cNvSpPr/>
      </dsp:nvSpPr>
      <dsp:spPr>
        <a:xfrm>
          <a:off x="417280" y="276057"/>
          <a:ext cx="4729180" cy="552468"/>
        </a:xfrm>
        <a:prstGeom prst="rect">
          <a:avLst/>
        </a:prstGeom>
        <a:solidFill>
          <a:schemeClr val="bg1"/>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522"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solidFill>
                <a:sysClr val="windowText" lastClr="000000"/>
              </a:solidFill>
            </a:rPr>
            <a:t>New technology and tools</a:t>
          </a:r>
        </a:p>
      </dsp:txBody>
      <dsp:txXfrm>
        <a:off x="417280" y="276057"/>
        <a:ext cx="4729180" cy="552468"/>
      </dsp:txXfrm>
    </dsp:sp>
    <dsp:sp modelId="{5B685E44-F162-DD4A-9472-86B9CC08AA0F}">
      <dsp:nvSpPr>
        <dsp:cNvPr id="0" name=""/>
        <dsp:cNvSpPr/>
      </dsp:nvSpPr>
      <dsp:spPr>
        <a:xfrm>
          <a:off x="71988" y="206998"/>
          <a:ext cx="690585" cy="690585"/>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688EE1-35B6-CB4D-8262-51BADEED65AA}">
      <dsp:nvSpPr>
        <dsp:cNvPr id="0" name=""/>
        <dsp:cNvSpPr/>
      </dsp:nvSpPr>
      <dsp:spPr>
        <a:xfrm>
          <a:off x="813163" y="1104495"/>
          <a:ext cx="4333297" cy="552468"/>
        </a:xfrm>
        <a:prstGeom prst="rect">
          <a:avLst/>
        </a:prstGeom>
        <a:solidFill>
          <a:schemeClr val="bg1"/>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522"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solidFill>
                <a:sysClr val="windowText" lastClr="000000"/>
              </a:solidFill>
            </a:rPr>
            <a:t>Communication-accessible website design</a:t>
          </a:r>
        </a:p>
      </dsp:txBody>
      <dsp:txXfrm>
        <a:off x="813163" y="1104495"/>
        <a:ext cx="4333297" cy="552468"/>
      </dsp:txXfrm>
    </dsp:sp>
    <dsp:sp modelId="{D2699C5B-076C-2B4E-9E9F-07F2B8B30D5C}">
      <dsp:nvSpPr>
        <dsp:cNvPr id="0" name=""/>
        <dsp:cNvSpPr/>
      </dsp:nvSpPr>
      <dsp:spPr>
        <a:xfrm>
          <a:off x="489244" y="1051789"/>
          <a:ext cx="690585" cy="690585"/>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35BACA-7111-A245-88C0-15EB7EC6CA5C}">
      <dsp:nvSpPr>
        <dsp:cNvPr id="0" name=""/>
        <dsp:cNvSpPr/>
      </dsp:nvSpPr>
      <dsp:spPr>
        <a:xfrm>
          <a:off x="934667" y="1932932"/>
          <a:ext cx="4211793" cy="552468"/>
        </a:xfrm>
        <a:prstGeom prst="rect">
          <a:avLst/>
        </a:prstGeom>
        <a:solidFill>
          <a:schemeClr val="bg1"/>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522"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solidFill>
                <a:sysClr val="windowText" lastClr="000000"/>
              </a:solidFill>
            </a:rPr>
            <a:t>More learning and support resources</a:t>
          </a:r>
        </a:p>
      </dsp:txBody>
      <dsp:txXfrm>
        <a:off x="934667" y="1932932"/>
        <a:ext cx="4211793" cy="552468"/>
      </dsp:txXfrm>
    </dsp:sp>
    <dsp:sp modelId="{9369A917-D562-7347-92E9-204BED2FCB6F}">
      <dsp:nvSpPr>
        <dsp:cNvPr id="0" name=""/>
        <dsp:cNvSpPr/>
      </dsp:nvSpPr>
      <dsp:spPr>
        <a:xfrm>
          <a:off x="589374" y="1863874"/>
          <a:ext cx="690585" cy="690585"/>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969721-2707-FD44-8905-A4F84ED9F106}">
      <dsp:nvSpPr>
        <dsp:cNvPr id="0" name=""/>
        <dsp:cNvSpPr/>
      </dsp:nvSpPr>
      <dsp:spPr>
        <a:xfrm>
          <a:off x="813163" y="2761370"/>
          <a:ext cx="4333297" cy="552468"/>
        </a:xfrm>
        <a:prstGeom prst="rect">
          <a:avLst/>
        </a:prstGeom>
        <a:solidFill>
          <a:schemeClr val="bg1"/>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522"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solidFill>
                <a:sysClr val="windowText" lastClr="000000"/>
              </a:solidFill>
            </a:rPr>
            <a:t>Inclusive and tailored technology</a:t>
          </a:r>
        </a:p>
      </dsp:txBody>
      <dsp:txXfrm>
        <a:off x="813163" y="2761370"/>
        <a:ext cx="4333297" cy="552468"/>
      </dsp:txXfrm>
    </dsp:sp>
    <dsp:sp modelId="{C61AE099-C29E-054F-9973-0E73773E3A12}">
      <dsp:nvSpPr>
        <dsp:cNvPr id="0" name=""/>
        <dsp:cNvSpPr/>
      </dsp:nvSpPr>
      <dsp:spPr>
        <a:xfrm>
          <a:off x="467870" y="2692311"/>
          <a:ext cx="690585" cy="690585"/>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192A27-AF0B-6440-962B-D01343AEEE93}">
      <dsp:nvSpPr>
        <dsp:cNvPr id="0" name=""/>
        <dsp:cNvSpPr/>
      </dsp:nvSpPr>
      <dsp:spPr>
        <a:xfrm>
          <a:off x="417280" y="3589808"/>
          <a:ext cx="4729180" cy="552468"/>
        </a:xfrm>
        <a:prstGeom prst="rect">
          <a:avLst/>
        </a:prstGeom>
        <a:solidFill>
          <a:schemeClr val="bg1"/>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522" tIns="35560" rIns="35560" bIns="35560" numCol="1" spcCol="1270" anchor="ctr" anchorCtr="0">
          <a:noAutofit/>
        </a:bodyPr>
        <a:lstStyle/>
        <a:p>
          <a:pPr marL="0" lvl="0" indent="0" algn="l" defTabSz="622300">
            <a:lnSpc>
              <a:spcPct val="90000"/>
            </a:lnSpc>
            <a:spcBef>
              <a:spcPct val="0"/>
            </a:spcBef>
            <a:spcAft>
              <a:spcPct val="35000"/>
            </a:spcAft>
            <a:buNone/>
          </a:pPr>
          <a:r>
            <a:rPr lang="en-GB" sz="1400" kern="1200" dirty="0">
              <a:solidFill>
                <a:sysClr val="windowText" lastClr="000000"/>
              </a:solidFill>
            </a:rPr>
            <a:t>Help from a real person</a:t>
          </a:r>
        </a:p>
      </dsp:txBody>
      <dsp:txXfrm>
        <a:off x="417280" y="3589808"/>
        <a:ext cx="4729180" cy="552468"/>
      </dsp:txXfrm>
    </dsp:sp>
    <dsp:sp modelId="{CF445DA3-3FBC-7F40-A52D-33E000EEFA49}">
      <dsp:nvSpPr>
        <dsp:cNvPr id="0" name=""/>
        <dsp:cNvSpPr/>
      </dsp:nvSpPr>
      <dsp:spPr>
        <a:xfrm>
          <a:off x="71988" y="3520749"/>
          <a:ext cx="690585" cy="690585"/>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42238-F306-EE44-8F42-A2BDE6FF91B3}">
      <dsp:nvSpPr>
        <dsp:cNvPr id="0" name=""/>
        <dsp:cNvSpPr/>
      </dsp:nvSpPr>
      <dsp:spPr>
        <a:xfrm>
          <a:off x="3309572" y="546"/>
          <a:ext cx="1469165" cy="9549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5 people with aphasia</a:t>
          </a:r>
        </a:p>
      </dsp:txBody>
      <dsp:txXfrm>
        <a:off x="3356189" y="47163"/>
        <a:ext cx="1375931" cy="861723"/>
      </dsp:txXfrm>
    </dsp:sp>
    <dsp:sp modelId="{63DF9677-5CD1-664A-91EE-21D4906B0D9E}">
      <dsp:nvSpPr>
        <dsp:cNvPr id="0" name=""/>
        <dsp:cNvSpPr/>
      </dsp:nvSpPr>
      <dsp:spPr>
        <a:xfrm>
          <a:off x="2136329" y="478024"/>
          <a:ext cx="3815650" cy="3815650"/>
        </a:xfrm>
        <a:custGeom>
          <a:avLst/>
          <a:gdLst/>
          <a:ahLst/>
          <a:cxnLst/>
          <a:rect l="0" t="0" r="0" b="0"/>
          <a:pathLst>
            <a:path>
              <a:moveTo>
                <a:pt x="2652499" y="151335"/>
              </a:moveTo>
              <a:arcTo wR="1907825" hR="1907825" stAng="17578489" swAng="1961378"/>
            </a:path>
          </a:pathLst>
        </a:custGeom>
        <a:noFill/>
        <a:ln w="28575" cap="flat" cmpd="sng" algn="ctr">
          <a:solidFill>
            <a:schemeClr val="tx1"/>
          </a:solidFill>
          <a:prstDash val="solid"/>
          <a:miter lim="800000"/>
        </a:ln>
        <a:effectLst/>
      </dsp:spPr>
      <dsp:style>
        <a:lnRef idx="2">
          <a:schemeClr val="accent1"/>
        </a:lnRef>
        <a:fillRef idx="0">
          <a:schemeClr val="accent1"/>
        </a:fillRef>
        <a:effectRef idx="1">
          <a:schemeClr val="accent1"/>
        </a:effectRef>
        <a:fontRef idx="minor">
          <a:schemeClr val="tx1"/>
        </a:fontRef>
      </dsp:style>
    </dsp:sp>
    <dsp:sp modelId="{7AC66E78-1A8D-B64D-AF57-A7FA2365ED23}">
      <dsp:nvSpPr>
        <dsp:cNvPr id="0" name=""/>
        <dsp:cNvSpPr/>
      </dsp:nvSpPr>
      <dsp:spPr>
        <a:xfrm>
          <a:off x="5124021" y="1318820"/>
          <a:ext cx="1469165" cy="954957"/>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3 family members</a:t>
          </a:r>
        </a:p>
      </dsp:txBody>
      <dsp:txXfrm>
        <a:off x="5170638" y="1365437"/>
        <a:ext cx="1375931" cy="861723"/>
      </dsp:txXfrm>
    </dsp:sp>
    <dsp:sp modelId="{BF439A04-CD32-9144-BE76-74D9434E9E44}">
      <dsp:nvSpPr>
        <dsp:cNvPr id="0" name=""/>
        <dsp:cNvSpPr/>
      </dsp:nvSpPr>
      <dsp:spPr>
        <a:xfrm>
          <a:off x="2136329" y="478024"/>
          <a:ext cx="3815650" cy="3815650"/>
        </a:xfrm>
        <a:custGeom>
          <a:avLst/>
          <a:gdLst/>
          <a:ahLst/>
          <a:cxnLst/>
          <a:rect l="0" t="0" r="0" b="0"/>
          <a:pathLst>
            <a:path>
              <a:moveTo>
                <a:pt x="3813033" y="1807948"/>
              </a:moveTo>
              <a:arcTo wR="1907825" hR="1907825" stAng="21419948" swAng="2196180"/>
            </a:path>
          </a:pathLst>
        </a:custGeom>
        <a:noFill/>
        <a:ln w="28575"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A61E0800-9DEA-4140-B9FB-6E62D7330AD0}">
      <dsp:nvSpPr>
        <dsp:cNvPr id="0" name=""/>
        <dsp:cNvSpPr/>
      </dsp:nvSpPr>
      <dsp:spPr>
        <a:xfrm>
          <a:off x="4430963" y="3451834"/>
          <a:ext cx="1469165" cy="954957"/>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3 health professionals</a:t>
          </a:r>
        </a:p>
      </dsp:txBody>
      <dsp:txXfrm>
        <a:off x="4477580" y="3498451"/>
        <a:ext cx="1375931" cy="861723"/>
      </dsp:txXfrm>
    </dsp:sp>
    <dsp:sp modelId="{F9A77F63-1A18-A047-AD4D-735BF3B68192}">
      <dsp:nvSpPr>
        <dsp:cNvPr id="0" name=""/>
        <dsp:cNvSpPr/>
      </dsp:nvSpPr>
      <dsp:spPr>
        <a:xfrm>
          <a:off x="2136329" y="478024"/>
          <a:ext cx="3815650" cy="3815650"/>
        </a:xfrm>
        <a:custGeom>
          <a:avLst/>
          <a:gdLst/>
          <a:ahLst/>
          <a:cxnLst/>
          <a:rect l="0" t="0" r="0" b="0"/>
          <a:pathLst>
            <a:path>
              <a:moveTo>
                <a:pt x="2287054" y="3777579"/>
              </a:moveTo>
              <a:arcTo wR="1907825" hR="1907825" stAng="4712076" swAng="1375847"/>
            </a:path>
          </a:pathLst>
        </a:custGeom>
        <a:noFill/>
        <a:ln w="28575"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F0D06C36-1EA3-A34F-A7FE-9B717FBF3D8C}">
      <dsp:nvSpPr>
        <dsp:cNvPr id="0" name=""/>
        <dsp:cNvSpPr/>
      </dsp:nvSpPr>
      <dsp:spPr>
        <a:xfrm>
          <a:off x="2188180" y="3451834"/>
          <a:ext cx="1469165" cy="954957"/>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2 research partners</a:t>
          </a:r>
        </a:p>
      </dsp:txBody>
      <dsp:txXfrm>
        <a:off x="2234797" y="3498451"/>
        <a:ext cx="1375931" cy="861723"/>
      </dsp:txXfrm>
    </dsp:sp>
    <dsp:sp modelId="{D4A77A7E-00F2-154B-9321-54AC1E2F69C1}">
      <dsp:nvSpPr>
        <dsp:cNvPr id="0" name=""/>
        <dsp:cNvSpPr/>
      </dsp:nvSpPr>
      <dsp:spPr>
        <a:xfrm>
          <a:off x="2136329" y="478024"/>
          <a:ext cx="3815650" cy="3815650"/>
        </a:xfrm>
        <a:custGeom>
          <a:avLst/>
          <a:gdLst/>
          <a:ahLst/>
          <a:cxnLst/>
          <a:rect l="0" t="0" r="0" b="0"/>
          <a:pathLst>
            <a:path>
              <a:moveTo>
                <a:pt x="318796" y="2963658"/>
              </a:moveTo>
              <a:arcTo wR="1907825" hR="1907825" stAng="8783873" swAng="2196180"/>
            </a:path>
          </a:pathLst>
        </a:custGeom>
        <a:noFill/>
        <a:ln w="28575"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 modelId="{D9B68AEA-D1C8-6B4D-A4BC-855F22BBC895}">
      <dsp:nvSpPr>
        <dsp:cNvPr id="0" name=""/>
        <dsp:cNvSpPr/>
      </dsp:nvSpPr>
      <dsp:spPr>
        <a:xfrm>
          <a:off x="1495122" y="1318820"/>
          <a:ext cx="1469165" cy="954957"/>
        </a:xfrm>
        <a:prstGeom prst="round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6 research team members</a:t>
          </a:r>
        </a:p>
      </dsp:txBody>
      <dsp:txXfrm>
        <a:off x="1541739" y="1365437"/>
        <a:ext cx="1375931" cy="861723"/>
      </dsp:txXfrm>
    </dsp:sp>
    <dsp:sp modelId="{FBB5CC05-83DB-3F42-81E7-AD4BCBA404F2}">
      <dsp:nvSpPr>
        <dsp:cNvPr id="0" name=""/>
        <dsp:cNvSpPr/>
      </dsp:nvSpPr>
      <dsp:spPr>
        <a:xfrm>
          <a:off x="2136329" y="478024"/>
          <a:ext cx="3815650" cy="3815650"/>
        </a:xfrm>
        <a:custGeom>
          <a:avLst/>
          <a:gdLst/>
          <a:ahLst/>
          <a:cxnLst/>
          <a:rect l="0" t="0" r="0" b="0"/>
          <a:pathLst>
            <a:path>
              <a:moveTo>
                <a:pt x="332441" y="831738"/>
              </a:moveTo>
              <a:arcTo wR="1907825" hR="1907825" stAng="12860134" swAng="1961378"/>
            </a:path>
          </a:pathLst>
        </a:custGeom>
        <a:noFill/>
        <a:ln w="28575" cap="flat" cmpd="sng" algn="ctr">
          <a:solidFill>
            <a:scrgbClr r="0" g="0" b="0"/>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993D8-F983-3D47-9F07-A739F2938033}">
      <dsp:nvSpPr>
        <dsp:cNvPr id="0" name=""/>
        <dsp:cNvSpPr/>
      </dsp:nvSpPr>
      <dsp:spPr>
        <a:xfrm>
          <a:off x="2103198" y="948"/>
          <a:ext cx="1141027" cy="1141027"/>
        </a:xfrm>
        <a:prstGeom prst="ellipse">
          <a:avLst/>
        </a:prstGeom>
        <a:solidFill>
          <a:srgbClr val="51247A">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51247A"/>
              </a:solidFill>
            </a:rPr>
            <a:t>Priorities</a:t>
          </a:r>
        </a:p>
      </dsp:txBody>
      <dsp:txXfrm>
        <a:off x="2270298" y="168048"/>
        <a:ext cx="806827" cy="806827"/>
      </dsp:txXfrm>
    </dsp:sp>
    <dsp:sp modelId="{C5AD8FCE-606A-5D47-9EFA-761EF1185990}">
      <dsp:nvSpPr>
        <dsp:cNvPr id="0" name=""/>
        <dsp:cNvSpPr/>
      </dsp:nvSpPr>
      <dsp:spPr>
        <a:xfrm rot="2700000">
          <a:off x="3121681" y="978357"/>
          <a:ext cx="302949" cy="385096"/>
        </a:xfrm>
        <a:prstGeom prst="rightArrow">
          <a:avLst>
            <a:gd name="adj1" fmla="val 60000"/>
            <a:gd name="adj2" fmla="val 50000"/>
          </a:avLst>
        </a:prstGeom>
        <a:solidFill>
          <a:srgbClr val="51247A">
            <a:alpha val="2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134991" y="1023243"/>
        <a:ext cx="212064" cy="231058"/>
      </dsp:txXfrm>
    </dsp:sp>
    <dsp:sp modelId="{CE660336-5F68-5149-BFA2-3768ECAD6DD3}">
      <dsp:nvSpPr>
        <dsp:cNvPr id="0" name=""/>
        <dsp:cNvSpPr/>
      </dsp:nvSpPr>
      <dsp:spPr>
        <a:xfrm>
          <a:off x="3314210" y="1211961"/>
          <a:ext cx="1141027" cy="1141027"/>
        </a:xfrm>
        <a:prstGeom prst="ellipse">
          <a:avLst/>
        </a:prstGeom>
        <a:solidFill>
          <a:srgbClr val="51247A">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51247A"/>
              </a:solidFill>
            </a:rPr>
            <a:t>Possible?</a:t>
          </a:r>
        </a:p>
      </dsp:txBody>
      <dsp:txXfrm>
        <a:off x="3481310" y="1379061"/>
        <a:ext cx="806827" cy="806827"/>
      </dsp:txXfrm>
    </dsp:sp>
    <dsp:sp modelId="{E7221F79-DA43-4B4A-B4CA-9DE78A2E124C}">
      <dsp:nvSpPr>
        <dsp:cNvPr id="0" name=""/>
        <dsp:cNvSpPr/>
      </dsp:nvSpPr>
      <dsp:spPr>
        <a:xfrm rot="8100000">
          <a:off x="3133806" y="2189369"/>
          <a:ext cx="302949" cy="385096"/>
        </a:xfrm>
        <a:prstGeom prst="rightArrow">
          <a:avLst>
            <a:gd name="adj1" fmla="val 60000"/>
            <a:gd name="adj2" fmla="val 50000"/>
          </a:avLst>
        </a:prstGeom>
        <a:solidFill>
          <a:srgbClr val="51247A">
            <a:alpha val="2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3211381" y="2234255"/>
        <a:ext cx="212064" cy="231058"/>
      </dsp:txXfrm>
    </dsp:sp>
    <dsp:sp modelId="{D46010F0-C0A6-2A4C-80A3-57605CA8858F}">
      <dsp:nvSpPr>
        <dsp:cNvPr id="0" name=""/>
        <dsp:cNvSpPr/>
      </dsp:nvSpPr>
      <dsp:spPr>
        <a:xfrm>
          <a:off x="2103198" y="2422973"/>
          <a:ext cx="1141027" cy="1141027"/>
        </a:xfrm>
        <a:prstGeom prst="ellipse">
          <a:avLst/>
        </a:prstGeom>
        <a:solidFill>
          <a:srgbClr val="51247A">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51247A"/>
              </a:solidFill>
            </a:rPr>
            <a:t>Mock-ups</a:t>
          </a:r>
        </a:p>
      </dsp:txBody>
      <dsp:txXfrm>
        <a:off x="2270298" y="2590073"/>
        <a:ext cx="806827" cy="806827"/>
      </dsp:txXfrm>
    </dsp:sp>
    <dsp:sp modelId="{5E2B8BC2-BEB5-CB46-A006-8C87D8033D23}">
      <dsp:nvSpPr>
        <dsp:cNvPr id="0" name=""/>
        <dsp:cNvSpPr/>
      </dsp:nvSpPr>
      <dsp:spPr>
        <a:xfrm rot="13500000">
          <a:off x="1922794" y="2201495"/>
          <a:ext cx="302949" cy="385096"/>
        </a:xfrm>
        <a:prstGeom prst="rightArrow">
          <a:avLst>
            <a:gd name="adj1" fmla="val 60000"/>
            <a:gd name="adj2" fmla="val 50000"/>
          </a:avLst>
        </a:prstGeom>
        <a:solidFill>
          <a:srgbClr val="51247A">
            <a:alpha val="2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2000369" y="2310647"/>
        <a:ext cx="212064" cy="231058"/>
      </dsp:txXfrm>
    </dsp:sp>
    <dsp:sp modelId="{1D8D7C36-1073-5243-896B-D300CD197FF2}">
      <dsp:nvSpPr>
        <dsp:cNvPr id="0" name=""/>
        <dsp:cNvSpPr/>
      </dsp:nvSpPr>
      <dsp:spPr>
        <a:xfrm>
          <a:off x="892186" y="1211961"/>
          <a:ext cx="1141027" cy="1141027"/>
        </a:xfrm>
        <a:prstGeom prst="ellipse">
          <a:avLst/>
        </a:prstGeom>
        <a:solidFill>
          <a:srgbClr val="51247A">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51247A"/>
              </a:solidFill>
            </a:rPr>
            <a:t>Review</a:t>
          </a:r>
        </a:p>
      </dsp:txBody>
      <dsp:txXfrm>
        <a:off x="1059286" y="1379061"/>
        <a:ext cx="806827" cy="806827"/>
      </dsp:txXfrm>
    </dsp:sp>
    <dsp:sp modelId="{E2253381-AE85-8442-8864-208089B624E5}">
      <dsp:nvSpPr>
        <dsp:cNvPr id="0" name=""/>
        <dsp:cNvSpPr/>
      </dsp:nvSpPr>
      <dsp:spPr>
        <a:xfrm rot="18900000">
          <a:off x="1910668" y="990483"/>
          <a:ext cx="302949" cy="385096"/>
        </a:xfrm>
        <a:prstGeom prst="rightArrow">
          <a:avLst>
            <a:gd name="adj1" fmla="val 60000"/>
            <a:gd name="adj2" fmla="val 50000"/>
          </a:avLst>
        </a:prstGeom>
        <a:solidFill>
          <a:srgbClr val="51247A">
            <a:alpha val="2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923978" y="1099635"/>
        <a:ext cx="212064" cy="2310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39B53-70C9-EC4D-91AF-E31F60EFB406}">
      <dsp:nvSpPr>
        <dsp:cNvPr id="0" name=""/>
        <dsp:cNvSpPr/>
      </dsp:nvSpPr>
      <dsp:spPr>
        <a:xfrm>
          <a:off x="2738659" y="811"/>
          <a:ext cx="1507456" cy="979846"/>
        </a:xfrm>
        <a:prstGeom prst="roundRect">
          <a:avLst/>
        </a:prstGeom>
        <a:solidFill>
          <a:srgbClr val="962A8B">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accent1"/>
              </a:solidFill>
            </a:rPr>
            <a:t>1 Plan</a:t>
          </a:r>
          <a:endParaRPr lang="en-GB" sz="1800" b="1" kern="1200" dirty="0">
            <a:solidFill>
              <a:schemeClr val="accent1"/>
            </a:solidFill>
          </a:endParaRPr>
        </a:p>
      </dsp:txBody>
      <dsp:txXfrm>
        <a:off x="2786491" y="48643"/>
        <a:ext cx="1411792" cy="884182"/>
      </dsp:txXfrm>
    </dsp:sp>
    <dsp:sp modelId="{6D9A82AE-77FC-E548-A66A-DEBF1C9A81AA}">
      <dsp:nvSpPr>
        <dsp:cNvPr id="0" name=""/>
        <dsp:cNvSpPr/>
      </dsp:nvSpPr>
      <dsp:spPr>
        <a:xfrm>
          <a:off x="1532628" y="490734"/>
          <a:ext cx="3919519" cy="3919519"/>
        </a:xfrm>
        <a:custGeom>
          <a:avLst/>
          <a:gdLst/>
          <a:ahLst/>
          <a:cxnLst/>
          <a:rect l="0" t="0" r="0" b="0"/>
          <a:pathLst>
            <a:path>
              <a:moveTo>
                <a:pt x="2915956" y="249103"/>
              </a:moveTo>
              <a:arcTo wR="1959759" hR="1959759" stAng="17952220" swAng="121346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FE8C9FC-9FBC-1C41-B9FA-1A5820D9E1BD}">
      <dsp:nvSpPr>
        <dsp:cNvPr id="0" name=""/>
        <dsp:cNvSpPr/>
      </dsp:nvSpPr>
      <dsp:spPr>
        <a:xfrm>
          <a:off x="4602501" y="1354971"/>
          <a:ext cx="1507456" cy="979846"/>
        </a:xfrm>
        <a:prstGeom prst="roundRect">
          <a:avLst/>
        </a:prstGeom>
        <a:solidFill>
          <a:srgbClr val="962A8B">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accent1"/>
              </a:solidFill>
            </a:rPr>
            <a:t>2 Design</a:t>
          </a:r>
          <a:endParaRPr lang="en-GB" sz="1800" b="1" kern="1200" dirty="0">
            <a:solidFill>
              <a:schemeClr val="accent1"/>
            </a:solidFill>
          </a:endParaRPr>
        </a:p>
      </dsp:txBody>
      <dsp:txXfrm>
        <a:off x="4650333" y="1402803"/>
        <a:ext cx="1411792" cy="884182"/>
      </dsp:txXfrm>
    </dsp:sp>
    <dsp:sp modelId="{BA3D6063-70EB-4340-B5D9-244FE350FB2F}">
      <dsp:nvSpPr>
        <dsp:cNvPr id="0" name=""/>
        <dsp:cNvSpPr/>
      </dsp:nvSpPr>
      <dsp:spPr>
        <a:xfrm>
          <a:off x="1532628" y="490734"/>
          <a:ext cx="3919519" cy="3919519"/>
        </a:xfrm>
        <a:custGeom>
          <a:avLst/>
          <a:gdLst/>
          <a:ahLst/>
          <a:cxnLst/>
          <a:rect l="0" t="0" r="0" b="0"/>
          <a:pathLst>
            <a:path>
              <a:moveTo>
                <a:pt x="3914843" y="2095059"/>
              </a:moveTo>
              <a:arcTo wR="1959759" hR="1959759" stAng="21837527" swAng="136121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5015F05-DFD4-2943-86BF-94AA852E4F48}">
      <dsp:nvSpPr>
        <dsp:cNvPr id="0" name=""/>
        <dsp:cNvSpPr/>
      </dsp:nvSpPr>
      <dsp:spPr>
        <a:xfrm>
          <a:off x="3890577" y="3546049"/>
          <a:ext cx="1507456" cy="979846"/>
        </a:xfrm>
        <a:prstGeom prst="roundRect">
          <a:avLst/>
        </a:prstGeom>
        <a:solidFill>
          <a:srgbClr val="962A8B">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accent1"/>
              </a:solidFill>
            </a:rPr>
            <a:t>3 Develop</a:t>
          </a:r>
          <a:endParaRPr lang="en-GB" sz="1800" b="1" kern="1200" dirty="0">
            <a:solidFill>
              <a:schemeClr val="accent1"/>
            </a:solidFill>
          </a:endParaRPr>
        </a:p>
      </dsp:txBody>
      <dsp:txXfrm>
        <a:off x="3938409" y="3593881"/>
        <a:ext cx="1411792" cy="884182"/>
      </dsp:txXfrm>
    </dsp:sp>
    <dsp:sp modelId="{95A09AE6-6128-0942-804F-65470DCA52C6}">
      <dsp:nvSpPr>
        <dsp:cNvPr id="0" name=""/>
        <dsp:cNvSpPr/>
      </dsp:nvSpPr>
      <dsp:spPr>
        <a:xfrm>
          <a:off x="1532628" y="490734"/>
          <a:ext cx="3919519" cy="3919519"/>
        </a:xfrm>
        <a:custGeom>
          <a:avLst/>
          <a:gdLst/>
          <a:ahLst/>
          <a:cxnLst/>
          <a:rect l="0" t="0" r="0" b="0"/>
          <a:pathLst>
            <a:path>
              <a:moveTo>
                <a:pt x="2200853" y="3904632"/>
              </a:moveTo>
              <a:arcTo wR="1959759" hR="1959759" stAng="4976008" swAng="84798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E012F7C-9850-B244-AA33-797B35191298}">
      <dsp:nvSpPr>
        <dsp:cNvPr id="0" name=""/>
        <dsp:cNvSpPr/>
      </dsp:nvSpPr>
      <dsp:spPr>
        <a:xfrm>
          <a:off x="1586741" y="3546049"/>
          <a:ext cx="1507456" cy="979846"/>
        </a:xfrm>
        <a:prstGeom prst="roundRect">
          <a:avLst/>
        </a:prstGeom>
        <a:solidFill>
          <a:srgbClr val="962A8B">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accent1"/>
              </a:solidFill>
            </a:rPr>
            <a:t>4 Test</a:t>
          </a:r>
          <a:endParaRPr lang="en-GB" sz="1800" b="1" kern="1200" dirty="0">
            <a:solidFill>
              <a:schemeClr val="accent1"/>
            </a:solidFill>
          </a:endParaRPr>
        </a:p>
      </dsp:txBody>
      <dsp:txXfrm>
        <a:off x="1634573" y="3593881"/>
        <a:ext cx="1411792" cy="884182"/>
      </dsp:txXfrm>
    </dsp:sp>
    <dsp:sp modelId="{B6F98BB5-53AF-834A-9AB6-4852E72AED4D}">
      <dsp:nvSpPr>
        <dsp:cNvPr id="0" name=""/>
        <dsp:cNvSpPr/>
      </dsp:nvSpPr>
      <dsp:spPr>
        <a:xfrm>
          <a:off x="1532628" y="490734"/>
          <a:ext cx="3919519" cy="3919519"/>
        </a:xfrm>
        <a:custGeom>
          <a:avLst/>
          <a:gdLst/>
          <a:ahLst/>
          <a:cxnLst/>
          <a:rect l="0" t="0" r="0" b="0"/>
          <a:pathLst>
            <a:path>
              <a:moveTo>
                <a:pt x="208133" y="2838659"/>
              </a:moveTo>
              <a:arcTo wR="1959759" hR="1959759" stAng="9201254" swAng="136121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2BDB77A-FC1B-CC40-B241-EE8924DB75A1}">
      <dsp:nvSpPr>
        <dsp:cNvPr id="0" name=""/>
        <dsp:cNvSpPr/>
      </dsp:nvSpPr>
      <dsp:spPr>
        <a:xfrm>
          <a:off x="874817" y="1354971"/>
          <a:ext cx="1507456" cy="979846"/>
        </a:xfrm>
        <a:prstGeom prst="roundRect">
          <a:avLst/>
        </a:prstGeom>
        <a:solidFill>
          <a:srgbClr val="962A8B">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accent1"/>
              </a:solidFill>
            </a:rPr>
            <a:t>5 Feedback</a:t>
          </a:r>
          <a:endParaRPr lang="en-GB" sz="1800" b="1" kern="1200" dirty="0">
            <a:solidFill>
              <a:schemeClr val="accent1"/>
            </a:solidFill>
          </a:endParaRPr>
        </a:p>
      </dsp:txBody>
      <dsp:txXfrm>
        <a:off x="922649" y="1402803"/>
        <a:ext cx="1411792" cy="884182"/>
      </dsp:txXfrm>
    </dsp:sp>
    <dsp:sp modelId="{EEFE410F-5059-4347-B00A-B532CF3C5EF7}">
      <dsp:nvSpPr>
        <dsp:cNvPr id="0" name=""/>
        <dsp:cNvSpPr/>
      </dsp:nvSpPr>
      <dsp:spPr>
        <a:xfrm>
          <a:off x="1532628" y="490734"/>
          <a:ext cx="3919519" cy="3919519"/>
        </a:xfrm>
        <a:custGeom>
          <a:avLst/>
          <a:gdLst/>
          <a:ahLst/>
          <a:cxnLst/>
          <a:rect l="0" t="0" r="0" b="0"/>
          <a:pathLst>
            <a:path>
              <a:moveTo>
                <a:pt x="471144" y="685129"/>
              </a:moveTo>
              <a:arcTo wR="1959759" hR="1959759" stAng="13234312" swAng="121346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F5480-C9C9-FF4A-BC95-993F7AE29211}">
      <dsp:nvSpPr>
        <dsp:cNvPr id="0" name=""/>
        <dsp:cNvSpPr/>
      </dsp:nvSpPr>
      <dsp:spPr>
        <a:xfrm>
          <a:off x="5272" y="2908931"/>
          <a:ext cx="3069440" cy="122777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GB" sz="2500" kern="1200">
              <a:latin typeface="Arial"/>
            </a:rPr>
            <a:t>1.</a:t>
          </a:r>
          <a:r>
            <a:rPr lang="en-GB" sz="2500" kern="1200"/>
            <a:t> Click Read Along button</a:t>
          </a:r>
          <a:endParaRPr lang="en-GB" sz="2500" kern="1200" dirty="0"/>
        </a:p>
      </dsp:txBody>
      <dsp:txXfrm>
        <a:off x="619160" y="2908931"/>
        <a:ext cx="1841664" cy="1227776"/>
      </dsp:txXfrm>
    </dsp:sp>
    <dsp:sp modelId="{D1156F7D-DD17-984B-B14F-9EC4CFDD852B}">
      <dsp:nvSpPr>
        <dsp:cNvPr id="0" name=""/>
        <dsp:cNvSpPr/>
      </dsp:nvSpPr>
      <dsp:spPr>
        <a:xfrm>
          <a:off x="2767769" y="2908931"/>
          <a:ext cx="3069440" cy="1227776"/>
        </a:xfrm>
        <a:prstGeom prst="chevron">
          <a:avLst/>
        </a:prstGeom>
        <a:solidFill>
          <a:schemeClr val="accent2">
            <a:hueOff val="-2348031"/>
            <a:satOff val="6148"/>
            <a:lumOff val="-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GB" sz="2500" kern="1200" dirty="0"/>
            <a:t>2. Click Proceed button</a:t>
          </a:r>
        </a:p>
      </dsp:txBody>
      <dsp:txXfrm>
        <a:off x="3381657" y="2908931"/>
        <a:ext cx="1841664" cy="1227776"/>
      </dsp:txXfrm>
    </dsp:sp>
    <dsp:sp modelId="{8DB6D5DC-D3A0-5640-B8B6-89006D43643D}">
      <dsp:nvSpPr>
        <dsp:cNvPr id="0" name=""/>
        <dsp:cNvSpPr/>
      </dsp:nvSpPr>
      <dsp:spPr>
        <a:xfrm>
          <a:off x="5530265" y="2908931"/>
          <a:ext cx="3069440" cy="1227776"/>
        </a:xfrm>
        <a:prstGeom prst="chevron">
          <a:avLst/>
        </a:prstGeom>
        <a:solidFill>
          <a:schemeClr val="accent2">
            <a:hueOff val="-4696063"/>
            <a:satOff val="12296"/>
            <a:lumOff val="-3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GB" sz="2500" kern="1200" dirty="0"/>
            <a:t>3. Click Play button</a:t>
          </a:r>
        </a:p>
      </dsp:txBody>
      <dsp:txXfrm>
        <a:off x="6144153" y="2908931"/>
        <a:ext cx="1841664" cy="1227776"/>
      </dsp:txXfrm>
    </dsp:sp>
    <dsp:sp modelId="{DA8F7F0D-D637-2A4B-8C01-39FCB1766020}">
      <dsp:nvSpPr>
        <dsp:cNvPr id="0" name=""/>
        <dsp:cNvSpPr/>
      </dsp:nvSpPr>
      <dsp:spPr>
        <a:xfrm>
          <a:off x="8292761" y="2908931"/>
          <a:ext cx="3069440" cy="1227776"/>
        </a:xfrm>
        <a:prstGeom prst="chevron">
          <a:avLst/>
        </a:prstGeom>
        <a:solidFill>
          <a:schemeClr val="accent2">
            <a:hueOff val="-7044094"/>
            <a:satOff val="18444"/>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GB" sz="2500" kern="1200" dirty="0"/>
            <a:t>4. Click 'x' button</a:t>
          </a:r>
        </a:p>
      </dsp:txBody>
      <dsp:txXfrm>
        <a:off x="8906649" y="2908931"/>
        <a:ext cx="1841664" cy="122777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16/12/2025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3T00:10:25.918"/>
    </inkml:context>
    <inkml:brush xml:id="br0">
      <inkml:brushProperty name="width" value="0.1" units="cm"/>
      <inkml:brushProperty name="height" value="0.1" units="cm"/>
    </inkml:brush>
  </inkml:definitions>
  <inkml:trace contextRef="#ctx0" brushRef="#br0">7699 9922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3T00:10:25.919"/>
    </inkml:context>
    <inkml:brush xml:id="br0">
      <inkml:brushProperty name="width" value="0.1" units="cm"/>
      <inkml:brushProperty name="height" value="0.1" units="cm"/>
    </inkml:brush>
  </inkml:definitions>
  <inkml:trace contextRef="#ctx0" brushRef="#br0">7699 9922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3T00:10:25.920"/>
    </inkml:context>
    <inkml:brush xml:id="br0">
      <inkml:brushProperty name="width" value="0.1" units="cm"/>
      <inkml:brushProperty name="height" value="0.1" units="cm"/>
    </inkml:brush>
  </inkml:definitions>
  <inkml:trace contextRef="#ctx0" brushRef="#br0">7699 9922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16/12/2025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AU" sz="1200" b="1" u="none" dirty="0">
                <a:solidFill>
                  <a:schemeClr val="tx1"/>
                </a:solidFill>
                <a:latin typeface="Calibri"/>
                <a:ea typeface="Arial"/>
                <a:cs typeface="Arial"/>
              </a:rPr>
              <a:t>Longer version</a:t>
            </a:r>
            <a:endParaRPr dirty="0"/>
          </a:p>
          <a:p>
            <a:pPr>
              <a:defRPr/>
            </a:pPr>
            <a:r>
              <a:rPr lang="en-AU" sz="1200" dirty="0">
                <a:solidFill>
                  <a:schemeClr val="tx1"/>
                </a:solidFill>
                <a:latin typeface="Calibri"/>
                <a:ea typeface="Arial"/>
                <a:cs typeface="Arial"/>
              </a:rPr>
              <a:t>I acknowledge the Traditional Owners and their custodianship of the lands on which we meet today. On behalf of *, I pay our respects to their Ancestors and their descendants, who continue cultural and spiritual connections to Country. We recognise their valuable contributions to Australian and global society.</a:t>
            </a:r>
            <a:endParaRPr dirty="0"/>
          </a:p>
          <a:p>
            <a:pPr>
              <a:defRPr/>
            </a:pPr>
            <a:endParaRPr lang="en-AU" sz="1200" dirty="0">
              <a:solidFill>
                <a:schemeClr val="tx1"/>
              </a:solidFill>
              <a:latin typeface="Calibri"/>
              <a:ea typeface="Arial"/>
              <a:cs typeface="Arial"/>
            </a:endParaRPr>
          </a:p>
          <a:p>
            <a:pPr>
              <a:defRPr/>
            </a:pPr>
            <a:r>
              <a:rPr lang="en-AU" sz="1200" i="1" dirty="0">
                <a:solidFill>
                  <a:schemeClr val="tx1"/>
                </a:solidFill>
                <a:latin typeface="Calibri"/>
                <a:ea typeface="Arial"/>
                <a:cs typeface="Arial"/>
              </a:rPr>
              <a:t>* If you are hosting an event, meeting or seminar, you might say something like, “On behalf of the event organisers or your section….” </a:t>
            </a:r>
            <a:endParaRPr dirty="0"/>
          </a:p>
          <a:p>
            <a:pPr>
              <a:defRPr/>
            </a:pPr>
            <a:endParaRPr lang="en-AU" sz="1200" b="1" u="none" dirty="0">
              <a:solidFill>
                <a:schemeClr val="tx1"/>
              </a:solidFill>
              <a:latin typeface="Calibri"/>
              <a:ea typeface="Arial"/>
              <a:cs typeface="Arial"/>
            </a:endParaRPr>
          </a:p>
          <a:p>
            <a:pPr>
              <a:defRPr/>
            </a:pPr>
            <a:r>
              <a:rPr lang="en-AU" sz="1200" b="1" u="none" dirty="0">
                <a:solidFill>
                  <a:schemeClr val="tx1"/>
                </a:solidFill>
                <a:latin typeface="Calibri"/>
                <a:ea typeface="Arial"/>
                <a:cs typeface="Arial"/>
              </a:rPr>
              <a:t>Shorter version</a:t>
            </a:r>
            <a:endParaRPr dirty="0"/>
          </a:p>
          <a:p>
            <a:pPr>
              <a:defRPr/>
            </a:pPr>
            <a:r>
              <a:rPr lang="en-AU" sz="1200" dirty="0">
                <a:solidFill>
                  <a:schemeClr val="tx1"/>
                </a:solidFill>
                <a:latin typeface="Calibri"/>
                <a:ea typeface="Arial"/>
                <a:cs typeface="Arial"/>
              </a:rPr>
              <a:t>I (too,) acknowledge the Traditional Owners and their custodianship of the lands on which we meet today and pay my respect to their Ancestors and their descendants.</a:t>
            </a:r>
            <a:endParaRPr dirty="0"/>
          </a:p>
          <a:p>
            <a:pPr>
              <a:defRPr/>
            </a:pPr>
            <a:endParaRPr lang="en-AU" sz="1200" u="sng" dirty="0">
              <a:solidFill>
                <a:schemeClr val="tx1"/>
              </a:solidFill>
              <a:latin typeface="Calibri"/>
              <a:ea typeface="Arial"/>
              <a:cs typeface="Arial"/>
            </a:endParaRPr>
          </a:p>
          <a:p>
            <a:pPr>
              <a:defRPr/>
            </a:pPr>
            <a:r>
              <a:rPr lang="en-AU" sz="1200" dirty="0">
                <a:solidFill>
                  <a:schemeClr val="tx1"/>
                </a:solidFill>
                <a:latin typeface="Calibri"/>
                <a:ea typeface="Arial"/>
                <a:cs typeface="Arial"/>
              </a:rPr>
              <a:t>You may wish to verbally include a line </a:t>
            </a:r>
            <a:r>
              <a:rPr lang="en-AU" sz="1200" b="0" i="0" u="none" strike="noStrike" dirty="0">
                <a:solidFill>
                  <a:schemeClr val="tx1"/>
                </a:solidFill>
                <a:latin typeface="Calibri"/>
                <a:ea typeface="Arial"/>
                <a:cs typeface="Arial"/>
              </a:rPr>
              <a:t>acknowledging the artwork and artists – </a:t>
            </a:r>
            <a:r>
              <a:rPr lang="en-AU" sz="1200" b="1" i="0" u="none" strike="noStrike" dirty="0">
                <a:solidFill>
                  <a:schemeClr val="tx1"/>
                </a:solidFill>
                <a:latin typeface="Calibri"/>
                <a:ea typeface="Arial"/>
                <a:cs typeface="Arial"/>
              </a:rPr>
              <a:t>“We extend our respect and acknowledge sisters and </a:t>
            </a:r>
            <a:r>
              <a:rPr lang="en-AU" sz="1200" b="1" i="0" u="none" strike="noStrike" dirty="0" err="1">
                <a:solidFill>
                  <a:schemeClr val="tx1"/>
                </a:solidFill>
                <a:latin typeface="Calibri"/>
                <a:ea typeface="Arial"/>
                <a:cs typeface="Arial"/>
              </a:rPr>
              <a:t>Quandamooka</a:t>
            </a:r>
            <a:r>
              <a:rPr lang="en-AU" sz="1200" b="1" i="0" u="none" strike="noStrike" dirty="0">
                <a:solidFill>
                  <a:schemeClr val="tx1"/>
                </a:solidFill>
                <a:latin typeface="Calibri"/>
                <a:ea typeface="Arial"/>
                <a:cs typeface="Arial"/>
              </a:rPr>
              <a:t> artists Casey </a:t>
            </a:r>
            <a:r>
              <a:rPr lang="en-AU" sz="1200" b="1" i="0" u="none" strike="noStrike" dirty="0" err="1">
                <a:solidFill>
                  <a:schemeClr val="tx1"/>
                </a:solidFill>
                <a:latin typeface="Calibri"/>
                <a:ea typeface="Arial"/>
                <a:cs typeface="Arial"/>
              </a:rPr>
              <a:t>Coolwell</a:t>
            </a:r>
            <a:r>
              <a:rPr lang="en-AU" sz="1200" b="1" i="0" u="none" strike="noStrike" dirty="0">
                <a:solidFill>
                  <a:schemeClr val="tx1"/>
                </a:solidFill>
                <a:latin typeface="Calibri"/>
                <a:ea typeface="Arial"/>
                <a:cs typeface="Arial"/>
              </a:rPr>
              <a:t> and Kyra </a:t>
            </a:r>
            <a:r>
              <a:rPr lang="en-AU" sz="1200" b="1" i="0" u="none" strike="noStrike" dirty="0" err="1">
                <a:solidFill>
                  <a:schemeClr val="tx1"/>
                </a:solidFill>
                <a:latin typeface="Calibri"/>
                <a:ea typeface="Arial"/>
                <a:cs typeface="Arial"/>
              </a:rPr>
              <a:t>Mancktelow</a:t>
            </a:r>
            <a:r>
              <a:rPr lang="en-AU" sz="1200" b="1" i="0" u="none" strike="noStrike" dirty="0">
                <a:solidFill>
                  <a:schemeClr val="tx1"/>
                </a:solidFill>
                <a:latin typeface="Calibri"/>
                <a:ea typeface="Arial"/>
                <a:cs typeface="Arial"/>
              </a:rPr>
              <a:t> for </a:t>
            </a:r>
            <a:r>
              <a:rPr lang="en-AU" sz="1200" b="1" i="1" u="none" strike="noStrike" dirty="0">
                <a:solidFill>
                  <a:schemeClr val="tx1"/>
                </a:solidFill>
                <a:latin typeface="Calibri"/>
                <a:ea typeface="Arial"/>
                <a:cs typeface="Arial"/>
              </a:rPr>
              <a:t>A guidance through time, </a:t>
            </a:r>
            <a:r>
              <a:rPr lang="en-AU" sz="1200" b="1" i="0" u="none" strike="noStrike" dirty="0">
                <a:solidFill>
                  <a:schemeClr val="tx1"/>
                </a:solidFill>
                <a:latin typeface="Calibri"/>
                <a:ea typeface="Arial"/>
                <a:cs typeface="Arial"/>
              </a:rPr>
              <a:t>the beautiful and powerful representation of reconciliation at UQ</a:t>
            </a:r>
            <a:r>
              <a:rPr lang="en-AU" sz="1200" b="1" i="1" u="none" strike="noStrike" dirty="0">
                <a:solidFill>
                  <a:schemeClr val="tx1"/>
                </a:solidFill>
                <a:latin typeface="Calibri"/>
                <a:ea typeface="Arial"/>
                <a:cs typeface="Arial"/>
              </a:rPr>
              <a:t>.”</a:t>
            </a:r>
            <a:endParaRPr lang="en-AU" sz="1200" b="1" dirty="0">
              <a:solidFill>
                <a:schemeClr val="tx1"/>
              </a:solidFill>
              <a:latin typeface="Calibri"/>
              <a:ea typeface="Arial"/>
              <a:cs typeface="Arial"/>
            </a:endParaRPr>
          </a:p>
          <a:p>
            <a:pPr>
              <a:defRPr/>
            </a:pPr>
            <a:endParaRPr lang="en-AU" sz="1200" dirty="0">
              <a:solidFill>
                <a:schemeClr val="tx1"/>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en-AU" sz="1200" i="1" dirty="0">
                <a:solidFill>
                  <a:schemeClr val="tx1"/>
                </a:solidFill>
                <a:latin typeface="Calibri"/>
                <a:ea typeface="Arial"/>
                <a:cs typeface="Arial"/>
              </a:rPr>
              <a:t>Slide last updated February2023. </a:t>
            </a:r>
            <a:r>
              <a:rPr lang="en-US" i="1" dirty="0"/>
              <a:t>Source: </a:t>
            </a:r>
            <a:r>
              <a:rPr lang="en-AU" i="1" dirty="0"/>
              <a:t>PVC(IE)/ATSISU (contact Nicole Rawson-Harris: </a:t>
            </a:r>
            <a:r>
              <a:rPr lang="en-AU" i="1" dirty="0" err="1"/>
              <a:t>uqrap@uq.edu.au</a:t>
            </a:r>
            <a:r>
              <a:rPr lang="en-AU" i="1" dirty="0"/>
              <a:t>).</a:t>
            </a:r>
            <a:endParaRPr dirty="0"/>
          </a:p>
          <a:p>
            <a:pPr>
              <a:defRPr/>
            </a:pPr>
            <a:endParaRPr lang="en-US" dirty="0"/>
          </a:p>
        </p:txBody>
      </p:sp>
      <p:sp>
        <p:nvSpPr>
          <p:cNvPr id="4" name="Slide Number Placeholder 3"/>
          <p:cNvSpPr>
            <a:spLocks noGrp="1"/>
          </p:cNvSpPr>
          <p:nvPr>
            <p:ph type="sldNum" sz="quarter" idx="5"/>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0" cap="none" spc="0" normalizeH="0" baseline="0" noProof="0">
                <a:ln>
                  <a:noFill/>
                </a:ln>
                <a:solidFill>
                  <a:prstClr val="black"/>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120038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focus groups, we also asked people to share ideas on ways to improve accessing healthcare, information, and support services online.</a:t>
            </a:r>
          </a:p>
          <a:p>
            <a:endParaRPr lang="en-AU" dirty="0"/>
          </a:p>
          <a:p>
            <a:r>
              <a:rPr lang="en-AU" dirty="0"/>
              <a:t>We had a lot of ideas!</a:t>
            </a:r>
          </a:p>
          <a:p>
            <a:endParaRPr lang="en-AU" dirty="0"/>
          </a:p>
          <a:p>
            <a:r>
              <a:rPr lang="en-AU" dirty="0"/>
              <a:t>In total, our groups with people living with aphasia had 72 ideas. Family members had a total of 47 ideas, and health professionals had a total of 82 ideas. </a:t>
            </a:r>
          </a:p>
        </p:txBody>
      </p:sp>
      <p:sp>
        <p:nvSpPr>
          <p:cNvPr id="4" name="Slide Number Placeholder 3"/>
          <p:cNvSpPr>
            <a:spLocks noGrp="1"/>
          </p:cNvSpPr>
          <p:nvPr>
            <p:ph type="sldNum" sz="quarter" idx="5"/>
          </p:nvPr>
        </p:nvSpPr>
        <p:spPr/>
        <p:txBody>
          <a:bodyPr/>
          <a:lstStyle/>
          <a:p>
            <a:fld id="{0EF05BAA-92F6-4DEA-A832-E4B15A2F525C}" type="slidenum">
              <a:rPr lang="en-AU" smtClean="0"/>
              <a:t>26</a:t>
            </a:fld>
            <a:endParaRPr lang="en-AU"/>
          </a:p>
        </p:txBody>
      </p:sp>
    </p:spTree>
    <p:extLst>
      <p:ext uri="{BB962C8B-B14F-4D97-AF65-F5344CB8AC3E}">
        <p14:creationId xmlns:p14="http://schemas.microsoft.com/office/powerpoint/2010/main" val="272105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Magic </a:t>
            </a:r>
            <a:r>
              <a:rPr lang="en-AU"/>
              <a:t>machines activity</a:t>
            </a:r>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32</a:t>
            </a:fld>
            <a:endParaRPr lang="en-AU"/>
          </a:p>
        </p:txBody>
      </p:sp>
    </p:spTree>
    <p:extLst>
      <p:ext uri="{BB962C8B-B14F-4D97-AF65-F5344CB8AC3E}">
        <p14:creationId xmlns:p14="http://schemas.microsoft.com/office/powerpoint/2010/main" val="2366872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FC49-A9B5-532B-90D1-7D00C2AC7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B8CC8-77FA-1B15-3638-59C16EEDD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A23C3-A415-19AD-3F32-4EB079BB12B6}"/>
              </a:ext>
            </a:extLst>
          </p:cNvPr>
          <p:cNvSpPr>
            <a:spLocks noGrp="1"/>
          </p:cNvSpPr>
          <p:nvPr>
            <p:ph type="body" idx="1"/>
          </p:nvPr>
        </p:nvSpPr>
        <p:spPr/>
        <p:txBody>
          <a:bodyPr/>
          <a:lstStyle/>
          <a:p>
            <a:r>
              <a:rPr lang="en-AU"/>
              <a:t>Magic machines activity</a:t>
            </a:r>
          </a:p>
        </p:txBody>
      </p:sp>
      <p:sp>
        <p:nvSpPr>
          <p:cNvPr id="4" name="Slide Number Placeholder 3">
            <a:extLst>
              <a:ext uri="{FF2B5EF4-FFF2-40B4-BE49-F238E27FC236}">
                <a16:creationId xmlns:a16="http://schemas.microsoft.com/office/drawing/2014/main" id="{BBE455D0-B702-9D8C-0CB7-92F8FA1BAB6A}"/>
              </a:ext>
            </a:extLst>
          </p:cNvPr>
          <p:cNvSpPr>
            <a:spLocks noGrp="1"/>
          </p:cNvSpPr>
          <p:nvPr>
            <p:ph type="sldNum" sz="quarter" idx="5"/>
          </p:nvPr>
        </p:nvSpPr>
        <p:spPr/>
        <p:txBody>
          <a:bodyPr/>
          <a:lstStyle/>
          <a:p>
            <a:fld id="{0EF05BAA-92F6-4DEA-A832-E4B15A2F525C}" type="slidenum">
              <a:rPr lang="en-AU" smtClean="0"/>
              <a:t>33</a:t>
            </a:fld>
            <a:endParaRPr lang="en-AU"/>
          </a:p>
        </p:txBody>
      </p:sp>
    </p:spTree>
    <p:extLst>
      <p:ext uri="{BB962C8B-B14F-4D97-AF65-F5344CB8AC3E}">
        <p14:creationId xmlns:p14="http://schemas.microsoft.com/office/powerpoint/2010/main" val="1289586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C4FA-9FD9-6B80-2C8E-E87D3E64A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DE646-A23F-5EE9-C375-652ADDB7C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5302FD-E3DA-CC60-D716-DC8D8B9687B1}"/>
              </a:ext>
            </a:extLst>
          </p:cNvPr>
          <p:cNvSpPr>
            <a:spLocks noGrp="1"/>
          </p:cNvSpPr>
          <p:nvPr>
            <p:ph type="body" idx="1"/>
          </p:nvPr>
        </p:nvSpPr>
        <p:spPr/>
        <p:txBody>
          <a:bodyPr/>
          <a:lstStyle/>
          <a:p>
            <a:r>
              <a:rPr lang="en-AU"/>
              <a:t>Magic machines activity</a:t>
            </a:r>
          </a:p>
        </p:txBody>
      </p:sp>
      <p:sp>
        <p:nvSpPr>
          <p:cNvPr id="4" name="Slide Number Placeholder 3">
            <a:extLst>
              <a:ext uri="{FF2B5EF4-FFF2-40B4-BE49-F238E27FC236}">
                <a16:creationId xmlns:a16="http://schemas.microsoft.com/office/drawing/2014/main" id="{4474C088-9976-37B8-A204-EC0EF1FB0720}"/>
              </a:ext>
            </a:extLst>
          </p:cNvPr>
          <p:cNvSpPr>
            <a:spLocks noGrp="1"/>
          </p:cNvSpPr>
          <p:nvPr>
            <p:ph type="sldNum" sz="quarter" idx="5"/>
          </p:nvPr>
        </p:nvSpPr>
        <p:spPr/>
        <p:txBody>
          <a:bodyPr/>
          <a:lstStyle/>
          <a:p>
            <a:fld id="{0EF05BAA-92F6-4DEA-A832-E4B15A2F525C}" type="slidenum">
              <a:rPr lang="en-AU" smtClean="0"/>
              <a:t>34</a:t>
            </a:fld>
            <a:endParaRPr lang="en-AU"/>
          </a:p>
        </p:txBody>
      </p:sp>
    </p:spTree>
    <p:extLst>
      <p:ext uri="{BB962C8B-B14F-4D97-AF65-F5344CB8AC3E}">
        <p14:creationId xmlns:p14="http://schemas.microsoft.com/office/powerpoint/2010/main" val="224771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AFB1C-776B-BE35-1328-1EB03B0AE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7FFAB-365E-07F9-2BEF-DFFD1D984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36B34-9719-A627-02F9-747FDB6AAE0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EBEC47D-EA47-08A2-80F6-503800A2475B}"/>
              </a:ext>
            </a:extLst>
          </p:cNvPr>
          <p:cNvSpPr>
            <a:spLocks noGrp="1"/>
          </p:cNvSpPr>
          <p:nvPr>
            <p:ph type="sldNum" sz="quarter" idx="5"/>
          </p:nvPr>
        </p:nvSpPr>
        <p:spPr/>
        <p:txBody>
          <a:bodyPr/>
          <a:lstStyle/>
          <a:p>
            <a:fld id="{0EF05BAA-92F6-4DEA-A832-E4B15A2F525C}" type="slidenum">
              <a:rPr lang="en-AU" smtClean="0"/>
              <a:t>38</a:t>
            </a:fld>
            <a:endParaRPr lang="en-AU"/>
          </a:p>
        </p:txBody>
      </p:sp>
    </p:spTree>
    <p:extLst>
      <p:ext uri="{BB962C8B-B14F-4D97-AF65-F5344CB8AC3E}">
        <p14:creationId xmlns:p14="http://schemas.microsoft.com/office/powerpoint/2010/main" val="70349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B7E0A-AADE-0913-A2A1-A4A0B14850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3D825-CD1D-25C2-5237-0BA97220E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B0D31-9B42-9ED8-9A1F-4508742ABB1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FE42C54-2EEB-15B6-7332-0DED42800B4F}"/>
              </a:ext>
            </a:extLst>
          </p:cNvPr>
          <p:cNvSpPr>
            <a:spLocks noGrp="1"/>
          </p:cNvSpPr>
          <p:nvPr>
            <p:ph type="sldNum" sz="quarter" idx="5"/>
          </p:nvPr>
        </p:nvSpPr>
        <p:spPr/>
        <p:txBody>
          <a:bodyPr/>
          <a:lstStyle/>
          <a:p>
            <a:fld id="{0EF05BAA-92F6-4DEA-A832-E4B15A2F525C}" type="slidenum">
              <a:rPr lang="en-AU" smtClean="0"/>
              <a:t>39</a:t>
            </a:fld>
            <a:endParaRPr lang="en-AU"/>
          </a:p>
        </p:txBody>
      </p:sp>
    </p:spTree>
    <p:extLst>
      <p:ext uri="{BB962C8B-B14F-4D97-AF65-F5344CB8AC3E}">
        <p14:creationId xmlns:p14="http://schemas.microsoft.com/office/powerpoint/2010/main" val="2285619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E16BD-BED2-C287-060E-62FF09DE1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130A7-AB3D-9607-9395-CF353C9A6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CFB0A-812A-35AC-9271-94BBA9F6812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65214CE-61D5-F7E0-49CB-738F7F71B886}"/>
              </a:ext>
            </a:extLst>
          </p:cNvPr>
          <p:cNvSpPr>
            <a:spLocks noGrp="1"/>
          </p:cNvSpPr>
          <p:nvPr>
            <p:ph type="sldNum" sz="quarter" idx="5"/>
          </p:nvPr>
        </p:nvSpPr>
        <p:spPr/>
        <p:txBody>
          <a:bodyPr/>
          <a:lstStyle/>
          <a:p>
            <a:fld id="{0EF05BAA-92F6-4DEA-A832-E4B15A2F525C}" type="slidenum">
              <a:rPr lang="en-AU" smtClean="0"/>
              <a:t>40</a:t>
            </a:fld>
            <a:endParaRPr lang="en-AU"/>
          </a:p>
        </p:txBody>
      </p:sp>
    </p:spTree>
    <p:extLst>
      <p:ext uri="{BB962C8B-B14F-4D97-AF65-F5344CB8AC3E}">
        <p14:creationId xmlns:p14="http://schemas.microsoft.com/office/powerpoint/2010/main" val="428995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AFB1C-776B-BE35-1328-1EB03B0AE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7FFAB-365E-07F9-2BEF-DFFD1D984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36B34-9719-A627-02F9-747FDB6AAE0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EBEC47D-EA47-08A2-80F6-503800A2475B}"/>
              </a:ext>
            </a:extLst>
          </p:cNvPr>
          <p:cNvSpPr>
            <a:spLocks noGrp="1"/>
          </p:cNvSpPr>
          <p:nvPr>
            <p:ph type="sldNum" sz="quarter" idx="5"/>
          </p:nvPr>
        </p:nvSpPr>
        <p:spPr/>
        <p:txBody>
          <a:bodyPr/>
          <a:lstStyle/>
          <a:p>
            <a:fld id="{0EF05BAA-92F6-4DEA-A832-E4B15A2F525C}" type="slidenum">
              <a:rPr lang="en-AU" smtClean="0"/>
              <a:t>41</a:t>
            </a:fld>
            <a:endParaRPr lang="en-AU"/>
          </a:p>
        </p:txBody>
      </p:sp>
    </p:spTree>
    <p:extLst>
      <p:ext uri="{BB962C8B-B14F-4D97-AF65-F5344CB8AC3E}">
        <p14:creationId xmlns:p14="http://schemas.microsoft.com/office/powerpoint/2010/main" val="703492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42</a:t>
            </a:fld>
            <a:endParaRPr lang="en-AU"/>
          </a:p>
        </p:txBody>
      </p:sp>
    </p:spTree>
    <p:extLst>
      <p:ext uri="{BB962C8B-B14F-4D97-AF65-F5344CB8AC3E}">
        <p14:creationId xmlns:p14="http://schemas.microsoft.com/office/powerpoint/2010/main" val="2210400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Development period between Feb and June (~ 9 sprints)</a:t>
            </a:r>
          </a:p>
          <a:p>
            <a:r>
              <a:rPr lang="en-AU" dirty="0"/>
              <a:t>Testing internally but also sought feedback from our consumer advisors who have aphasia</a:t>
            </a:r>
          </a:p>
          <a:p>
            <a:r>
              <a:rPr lang="en-AU" dirty="0"/>
              <a:t>Explain that agile is a software development approach</a:t>
            </a:r>
          </a:p>
        </p:txBody>
      </p:sp>
      <p:sp>
        <p:nvSpPr>
          <p:cNvPr id="4" name="Slide Number Placeholder 3"/>
          <p:cNvSpPr>
            <a:spLocks noGrp="1"/>
          </p:cNvSpPr>
          <p:nvPr>
            <p:ph type="sldNum" sz="quarter" idx="5"/>
          </p:nvPr>
        </p:nvSpPr>
        <p:spPr/>
        <p:txBody>
          <a:bodyPr/>
          <a:lstStyle/>
          <a:p>
            <a:fld id="{0EF05BAA-92F6-4DEA-A832-E4B15A2F525C}" type="slidenum">
              <a:rPr lang="en-AU" smtClean="0"/>
              <a:t>43</a:t>
            </a:fld>
            <a:endParaRPr lang="en-AU"/>
          </a:p>
        </p:txBody>
      </p:sp>
    </p:spTree>
    <p:extLst>
      <p:ext uri="{BB962C8B-B14F-4D97-AF65-F5344CB8AC3E}">
        <p14:creationId xmlns:p14="http://schemas.microsoft.com/office/powerpoint/2010/main" val="395461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7</a:t>
            </a:fld>
            <a:endParaRPr lang="en-AU"/>
          </a:p>
        </p:txBody>
      </p:sp>
    </p:spTree>
    <p:extLst>
      <p:ext uri="{BB962C8B-B14F-4D97-AF65-F5344CB8AC3E}">
        <p14:creationId xmlns:p14="http://schemas.microsoft.com/office/powerpoint/2010/main" val="3398322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F547-6413-BEBE-C62B-52D2C4913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9D6A6-C07D-2D4B-7A27-2543BDB6C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4F2CC-F4EB-65D6-2B7D-4D1BE297E9CB}"/>
              </a:ext>
            </a:extLst>
          </p:cNvPr>
          <p:cNvSpPr>
            <a:spLocks noGrp="1"/>
          </p:cNvSpPr>
          <p:nvPr>
            <p:ph type="body" idx="1"/>
          </p:nvPr>
        </p:nvSpPr>
        <p:spPr/>
        <p:txBody>
          <a:bodyPr/>
          <a:lstStyle/>
          <a:p>
            <a:r>
              <a:rPr lang="en-AU" dirty="0"/>
              <a:t>Give Kim control of slides</a:t>
            </a:r>
          </a:p>
        </p:txBody>
      </p:sp>
      <p:sp>
        <p:nvSpPr>
          <p:cNvPr id="4" name="Slide Number Placeholder 3">
            <a:extLst>
              <a:ext uri="{FF2B5EF4-FFF2-40B4-BE49-F238E27FC236}">
                <a16:creationId xmlns:a16="http://schemas.microsoft.com/office/drawing/2014/main" id="{C961D7C5-75C1-71AD-5DC0-9FF6A6B20667}"/>
              </a:ext>
            </a:extLst>
          </p:cNvPr>
          <p:cNvSpPr>
            <a:spLocks noGrp="1"/>
          </p:cNvSpPr>
          <p:nvPr>
            <p:ph type="sldNum" sz="quarter" idx="5"/>
          </p:nvPr>
        </p:nvSpPr>
        <p:spPr/>
        <p:txBody>
          <a:bodyPr/>
          <a:lstStyle/>
          <a:p>
            <a:fld id="{0EF05BAA-92F6-4DEA-A832-E4B15A2F525C}" type="slidenum">
              <a:rPr lang="en-AU" smtClean="0"/>
              <a:t>44</a:t>
            </a:fld>
            <a:endParaRPr lang="en-AU"/>
          </a:p>
        </p:txBody>
      </p:sp>
    </p:spTree>
    <p:extLst>
      <p:ext uri="{BB962C8B-B14F-4D97-AF65-F5344CB8AC3E}">
        <p14:creationId xmlns:p14="http://schemas.microsoft.com/office/powerpoint/2010/main" val="123197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Include screen shot of side panel</a:t>
            </a:r>
          </a:p>
        </p:txBody>
      </p:sp>
      <p:sp>
        <p:nvSpPr>
          <p:cNvPr id="4" name="Slide Number Placeholder 3"/>
          <p:cNvSpPr>
            <a:spLocks noGrp="1"/>
          </p:cNvSpPr>
          <p:nvPr>
            <p:ph type="sldNum" sz="quarter" idx="5"/>
          </p:nvPr>
        </p:nvSpPr>
        <p:spPr/>
        <p:txBody>
          <a:bodyPr/>
          <a:lstStyle/>
          <a:p>
            <a:fld id="{0EF05BAA-92F6-4DEA-A832-E4B15A2F525C}" type="slidenum">
              <a:rPr lang="en-AU" smtClean="0"/>
              <a:t>46</a:t>
            </a:fld>
            <a:endParaRPr lang="en-AU"/>
          </a:p>
        </p:txBody>
      </p:sp>
    </p:spTree>
    <p:extLst>
      <p:ext uri="{BB962C8B-B14F-4D97-AF65-F5344CB8AC3E}">
        <p14:creationId xmlns:p14="http://schemas.microsoft.com/office/powerpoint/2010/main" val="3528368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F67B3-01F1-3E5F-71BF-9BB982B4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75076-C8A7-1AF0-DD05-035A04D1D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14721-8E61-5F57-9ACE-582DE94F3932}"/>
              </a:ext>
            </a:extLst>
          </p:cNvPr>
          <p:cNvSpPr>
            <a:spLocks noGrp="1"/>
          </p:cNvSpPr>
          <p:nvPr>
            <p:ph type="body" idx="1"/>
          </p:nvPr>
        </p:nvSpPr>
        <p:spPr/>
        <p:txBody>
          <a:bodyPr/>
          <a:lstStyle/>
          <a:p>
            <a:r>
              <a:rPr lang="en-AU" dirty="0"/>
              <a:t>Add time onto slide</a:t>
            </a:r>
          </a:p>
        </p:txBody>
      </p:sp>
      <p:sp>
        <p:nvSpPr>
          <p:cNvPr id="4" name="Slide Number Placeholder 3">
            <a:extLst>
              <a:ext uri="{FF2B5EF4-FFF2-40B4-BE49-F238E27FC236}">
                <a16:creationId xmlns:a16="http://schemas.microsoft.com/office/drawing/2014/main" id="{573E1CFA-98D3-7FE9-784E-022835D62B90}"/>
              </a:ext>
            </a:extLst>
          </p:cNvPr>
          <p:cNvSpPr>
            <a:spLocks noGrp="1"/>
          </p:cNvSpPr>
          <p:nvPr>
            <p:ph type="sldNum" sz="quarter" idx="5"/>
          </p:nvPr>
        </p:nvSpPr>
        <p:spPr/>
        <p:txBody>
          <a:bodyPr/>
          <a:lstStyle/>
          <a:p>
            <a:fld id="{0EF05BAA-92F6-4DEA-A832-E4B15A2F525C}" type="slidenum">
              <a:rPr lang="en-AU" smtClean="0"/>
              <a:t>47</a:t>
            </a:fld>
            <a:endParaRPr lang="en-AU"/>
          </a:p>
        </p:txBody>
      </p:sp>
    </p:spTree>
    <p:extLst>
      <p:ext uri="{BB962C8B-B14F-4D97-AF65-F5344CB8AC3E}">
        <p14:creationId xmlns:p14="http://schemas.microsoft.com/office/powerpoint/2010/main" val="4140752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 improve it</a:t>
            </a:r>
          </a:p>
        </p:txBody>
      </p:sp>
      <p:sp>
        <p:nvSpPr>
          <p:cNvPr id="4" name="Slide Number Placeholder 3"/>
          <p:cNvSpPr>
            <a:spLocks noGrp="1"/>
          </p:cNvSpPr>
          <p:nvPr>
            <p:ph type="sldNum" sz="quarter" idx="5"/>
          </p:nvPr>
        </p:nvSpPr>
        <p:spPr/>
        <p:txBody>
          <a:bodyPr/>
          <a:lstStyle/>
          <a:p>
            <a:fld id="{0EF05BAA-92F6-4DEA-A832-E4B15A2F525C}" type="slidenum">
              <a:rPr lang="en-AU" smtClean="0"/>
              <a:t>49</a:t>
            </a:fld>
            <a:endParaRPr lang="en-AU"/>
          </a:p>
        </p:txBody>
      </p:sp>
    </p:spTree>
    <p:extLst>
      <p:ext uri="{BB962C8B-B14F-4D97-AF65-F5344CB8AC3E}">
        <p14:creationId xmlns:p14="http://schemas.microsoft.com/office/powerpoint/2010/main" val="1211951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Participants are not given instructions </a:t>
            </a:r>
          </a:p>
          <a:p>
            <a:endParaRPr lang="en-AU" dirty="0"/>
          </a:p>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52</a:t>
            </a:fld>
            <a:endParaRPr lang="en-AU"/>
          </a:p>
        </p:txBody>
      </p:sp>
    </p:spTree>
    <p:extLst>
      <p:ext uri="{BB962C8B-B14F-4D97-AF65-F5344CB8AC3E}">
        <p14:creationId xmlns:p14="http://schemas.microsoft.com/office/powerpoint/2010/main" val="3903650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ACE43-51BC-B831-8392-198DE0EA0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A523A-1DFB-015C-714E-59EEF91CA8E2}"/>
              </a:ext>
            </a:extLst>
          </p:cNvPr>
          <p:cNvSpPr>
            <a:spLocks noGrp="1" noRot="1" noChangeAspect="1"/>
          </p:cNvSpPr>
          <p:nvPr>
            <p:ph type="sldImg"/>
          </p:nvPr>
        </p:nvSpPr>
        <p:spPr>
          <a:xfrm>
            <a:off x="687388" y="1143000"/>
            <a:ext cx="5484812" cy="3086100"/>
          </a:xfrm>
        </p:spPr>
      </p:sp>
      <p:sp>
        <p:nvSpPr>
          <p:cNvPr id="3" name="Notes Placeholder 2">
            <a:extLst>
              <a:ext uri="{FF2B5EF4-FFF2-40B4-BE49-F238E27FC236}">
                <a16:creationId xmlns:a16="http://schemas.microsoft.com/office/drawing/2014/main" id="{0B1F70C9-285A-A520-C49C-B49468A56C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Calibri" panose="020F0502020204030204" pitchFamily="34" charset="0"/>
                <a:ea typeface="Times New Roman" panose="02020603050405020304" pitchFamily="18" charset="0"/>
              </a:rPr>
              <a:t>0 = I don't agree that this is a usability problem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Calibri" panose="020F0502020204030204" pitchFamily="34" charset="0"/>
                <a:ea typeface="Times New Roman" panose="02020603050405020304" pitchFamily="18" charset="0"/>
              </a:rPr>
              <a:t>1 = Cosmetic problem only: need not be fixed unless extra time is available on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Calibri" panose="020F0502020204030204" pitchFamily="34" charset="0"/>
                <a:ea typeface="Times New Roman" panose="02020603050405020304" pitchFamily="18" charset="0"/>
              </a:rPr>
              <a:t>2 = Minor usability problem: fixing this should be given low priority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Calibri" panose="020F0502020204030204" pitchFamily="34" charset="0"/>
                <a:ea typeface="Times New Roman" panose="02020603050405020304" pitchFamily="18" charset="0"/>
              </a:rPr>
              <a:t>3 = Major usability problem: important to fix, so should be given high priority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Calibri" panose="020F0502020204030204" pitchFamily="34" charset="0"/>
                <a:ea typeface="Times New Roman" panose="02020603050405020304" pitchFamily="18" charset="0"/>
              </a:rPr>
              <a:t>4 = Usability catastrophe: imperative to fix this before product can be released</a:t>
            </a:r>
            <a:endParaRPr lang="en-AU" sz="1800" dirty="0">
              <a:effectLst/>
              <a:latin typeface="Calibri" panose="020F050202020403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D751F933-6210-D30D-5596-C01F4F95EC5E}"/>
              </a:ext>
            </a:extLst>
          </p:cNvPr>
          <p:cNvSpPr>
            <a:spLocks noGrp="1"/>
          </p:cNvSpPr>
          <p:nvPr>
            <p:ph type="sldNum" sz="quarter" idx="5"/>
          </p:nvPr>
        </p:nvSpPr>
        <p:spPr/>
        <p:txBody>
          <a:bodyPr/>
          <a:lstStyle/>
          <a:p>
            <a:fld id="{0818DDF9-C054-4EE4-B4D2-A56A3D3E9F8B}" type="slidenum">
              <a:rPr lang="en-AU" smtClean="0"/>
              <a:t>55</a:t>
            </a:fld>
            <a:endParaRPr lang="en-AU"/>
          </a:p>
        </p:txBody>
      </p:sp>
    </p:spTree>
    <p:extLst>
      <p:ext uri="{BB962C8B-B14F-4D97-AF65-F5344CB8AC3E}">
        <p14:creationId xmlns:p14="http://schemas.microsoft.com/office/powerpoint/2010/main" val="3347106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tx1"/>
                </a:solidFill>
              </a:rPr>
              <a:t>Auto play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tx1"/>
                </a:solidFill>
              </a:rPr>
              <a:t>“Not sure what the name "auto read"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ysClr val="windowText" lastClr="000000"/>
                </a:solidFill>
              </a:rPr>
              <a:t> “I don't like the person with the head, it confuses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ysClr val="windowText" lastClr="000000"/>
                </a:solidFill>
              </a:rPr>
              <a:t>“The icon maybe doesn’t in my head go auto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ysClr val="windowText" lastClr="000000"/>
                </a:solidFill>
              </a:rPr>
              <a:t>“The icon in my head doesn’t go auto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solidFill>
                <a:schemeClr val="tx1"/>
              </a:solidFill>
            </a:endParaRPr>
          </a:p>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61</a:t>
            </a:fld>
            <a:endParaRPr lang="en-AU"/>
          </a:p>
        </p:txBody>
      </p:sp>
    </p:spTree>
    <p:extLst>
      <p:ext uri="{BB962C8B-B14F-4D97-AF65-F5344CB8AC3E}">
        <p14:creationId xmlns:p14="http://schemas.microsoft.com/office/powerpoint/2010/main" val="2474544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 </a:t>
            </a:r>
            <a:r>
              <a:rPr lang="en-AU" sz="1200">
                <a:solidFill>
                  <a:schemeClr val="tx1"/>
                </a:solidFill>
              </a:rPr>
              <a:t>“It opened another box which I had to read and made it more complicated.”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chemeClr val="tx1"/>
                </a:solidFill>
              </a:rPr>
              <a:t>Added </a:t>
            </a:r>
            <a:r>
              <a:rPr lang="en-AU"/>
              <a:t>“I don’t understand what this means”</a:t>
            </a:r>
          </a:p>
        </p:txBody>
      </p:sp>
      <p:sp>
        <p:nvSpPr>
          <p:cNvPr id="4" name="Slide Number Placeholder 3"/>
          <p:cNvSpPr>
            <a:spLocks noGrp="1"/>
          </p:cNvSpPr>
          <p:nvPr>
            <p:ph type="sldNum" sz="quarter" idx="5"/>
          </p:nvPr>
        </p:nvSpPr>
        <p:spPr/>
        <p:txBody>
          <a:bodyPr/>
          <a:lstStyle/>
          <a:p>
            <a:fld id="{0EF05BAA-92F6-4DEA-A832-E4B15A2F525C}" type="slidenum">
              <a:rPr lang="en-AU" smtClean="0"/>
              <a:t>62</a:t>
            </a:fld>
            <a:endParaRPr lang="en-AU"/>
          </a:p>
        </p:txBody>
      </p:sp>
    </p:spTree>
    <p:extLst>
      <p:ext uri="{BB962C8B-B14F-4D97-AF65-F5344CB8AC3E}">
        <p14:creationId xmlns:p14="http://schemas.microsoft.com/office/powerpoint/2010/main" val="3982037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Interactions ranged from 5 - 361</a:t>
            </a:r>
          </a:p>
        </p:txBody>
      </p:sp>
      <p:sp>
        <p:nvSpPr>
          <p:cNvPr id="4" name="Slide Number Placeholder 3"/>
          <p:cNvSpPr>
            <a:spLocks noGrp="1"/>
          </p:cNvSpPr>
          <p:nvPr>
            <p:ph type="sldNum" sz="quarter" idx="5"/>
          </p:nvPr>
        </p:nvSpPr>
        <p:spPr/>
        <p:txBody>
          <a:bodyPr/>
          <a:lstStyle/>
          <a:p>
            <a:fld id="{0EF05BAA-92F6-4DEA-A832-E4B15A2F525C}" type="slidenum">
              <a:rPr lang="en-AU" smtClean="0"/>
              <a:t>66</a:t>
            </a:fld>
            <a:endParaRPr lang="en-AU"/>
          </a:p>
        </p:txBody>
      </p:sp>
    </p:spTree>
    <p:extLst>
      <p:ext uri="{BB962C8B-B14F-4D97-AF65-F5344CB8AC3E}">
        <p14:creationId xmlns:p14="http://schemas.microsoft.com/office/powerpoint/2010/main" val="359502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8</a:t>
            </a:fld>
            <a:endParaRPr lang="en-AU"/>
          </a:p>
        </p:txBody>
      </p:sp>
    </p:spTree>
    <p:extLst>
      <p:ext uri="{BB962C8B-B14F-4D97-AF65-F5344CB8AC3E}">
        <p14:creationId xmlns:p14="http://schemas.microsoft.com/office/powerpoint/2010/main" val="64605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Include logos</a:t>
            </a:r>
          </a:p>
          <a:p>
            <a:r>
              <a:rPr lang="en-AU" dirty="0"/>
              <a:t>Add Associate investigators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78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Essential services like banking, heath and government services, and social connection.</a:t>
            </a:r>
          </a:p>
          <a:p>
            <a:r>
              <a:rPr lang="en-AU" dirty="0"/>
              <a:t>Example of health services: </a:t>
            </a:r>
            <a:r>
              <a:rPr lang="en-AU" dirty="0" err="1"/>
              <a:t>myGov</a:t>
            </a:r>
            <a:r>
              <a:rPr lang="en-AU" dirty="0"/>
              <a:t>, </a:t>
            </a:r>
            <a:r>
              <a:rPr lang="en-AU" dirty="0" err="1"/>
              <a:t>medicare</a:t>
            </a:r>
            <a:r>
              <a:rPr lang="en-AU" dirty="0"/>
              <a:t>, </a:t>
            </a:r>
            <a:r>
              <a:rPr lang="en-AU" dirty="0" err="1"/>
              <a:t>HotDoc</a:t>
            </a:r>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12</a:t>
            </a:fld>
            <a:endParaRPr lang="en-AU"/>
          </a:p>
        </p:txBody>
      </p:sp>
    </p:spTree>
    <p:extLst>
      <p:ext uri="{BB962C8B-B14F-4D97-AF65-F5344CB8AC3E}">
        <p14:creationId xmlns:p14="http://schemas.microsoft.com/office/powerpoint/2010/main" val="1895702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14</a:t>
            </a:fld>
            <a:endParaRPr lang="en-AU"/>
          </a:p>
        </p:txBody>
      </p:sp>
    </p:spTree>
    <p:extLst>
      <p:ext uri="{BB962C8B-B14F-4D97-AF65-F5344CB8AC3E}">
        <p14:creationId xmlns:p14="http://schemas.microsoft.com/office/powerpoint/2010/main" val="1409937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17</a:t>
            </a:fld>
            <a:endParaRPr lang="en-AU"/>
          </a:p>
        </p:txBody>
      </p:sp>
    </p:spTree>
    <p:extLst>
      <p:ext uri="{BB962C8B-B14F-4D97-AF65-F5344CB8AC3E}">
        <p14:creationId xmlns:p14="http://schemas.microsoft.com/office/powerpoint/2010/main" val="416238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1D4C4-F330-69E7-55DF-C3257642D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C3B44-5E28-23D0-15F3-D919BB98C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69D7E-F0B5-63D5-6B63-8FB337F679E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5D98593-DB9D-4D93-50F0-BF3AD9A23129}"/>
              </a:ext>
            </a:extLst>
          </p:cNvPr>
          <p:cNvSpPr>
            <a:spLocks noGrp="1"/>
          </p:cNvSpPr>
          <p:nvPr>
            <p:ph type="sldNum" sz="quarter" idx="5"/>
          </p:nvPr>
        </p:nvSpPr>
        <p:spPr/>
        <p:txBody>
          <a:bodyPr/>
          <a:lstStyle/>
          <a:p>
            <a:fld id="{0EF05BAA-92F6-4DEA-A832-E4B15A2F525C}" type="slidenum">
              <a:rPr lang="en-AU" smtClean="0"/>
              <a:t>18</a:t>
            </a:fld>
            <a:endParaRPr lang="en-AU"/>
          </a:p>
        </p:txBody>
      </p:sp>
    </p:spTree>
    <p:extLst>
      <p:ext uri="{BB962C8B-B14F-4D97-AF65-F5344CB8AC3E}">
        <p14:creationId xmlns:p14="http://schemas.microsoft.com/office/powerpoint/2010/main" val="360828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21</a:t>
            </a:fld>
            <a:endParaRPr lang="en-AU"/>
          </a:p>
        </p:txBody>
      </p:sp>
    </p:spTree>
    <p:extLst>
      <p:ext uri="{BB962C8B-B14F-4D97-AF65-F5344CB8AC3E}">
        <p14:creationId xmlns:p14="http://schemas.microsoft.com/office/powerpoint/2010/main" val="1815227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9AE33665-15D3-0A02-17F2-01A5F81B595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52486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25632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1411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1976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2563200"/>
            <a:ext cx="634778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PhAnim="0" preserve="1" userDrawn="1">
  <p:cSld name="Text with Neutral 1 Block">
    <p:spTree>
      <p:nvGrpSpPr>
        <p:cNvPr id="1" name=""/>
        <p:cNvGrpSpPr/>
        <p:nvPr/>
      </p:nvGrpSpPr>
      <p:grpSpPr bwMode="auto">
        <a:xfrm>
          <a:off x="0" y="0"/>
          <a:ext cx="0" cy="0"/>
          <a:chOff x="0" y="0"/>
          <a:chExt cx="0" cy="0"/>
        </a:xfrm>
      </p:grpSpPr>
      <p:sp>
        <p:nvSpPr>
          <p:cNvPr id="7" name="Text Placeholder 6"/>
          <p:cNvSpPr>
            <a:spLocks noGrp="1"/>
          </p:cNvSpPr>
          <p:nvPr>
            <p:ph type="body" sz="quarter" idx="14" hasCustomPrompt="1"/>
          </p:nvPr>
        </p:nvSpPr>
        <p:spPr bwMode="auto">
          <a:xfrm>
            <a:off x="6096003" y="1196975"/>
            <a:ext cx="5400672" cy="5111754"/>
          </a:xfrm>
          <a:prstGeom prst="rect">
            <a:avLst/>
          </a:prstGeom>
          <a:solidFill>
            <a:srgbClr val="D7D1CC"/>
          </a:solidFill>
        </p:spPr>
        <p:txBody>
          <a:bodyPr lIns="180000" rIns="180000" anchor="ctr">
            <a:normAutofit/>
          </a:bodyPr>
          <a:lstStyle>
            <a:lvl1pPr algn="ctr">
              <a:defRPr sz="1800">
                <a:solidFill>
                  <a:schemeClr val="tx1"/>
                </a:solidFill>
              </a:defRPr>
            </a:lvl1pPr>
          </a:lstStyle>
          <a:p>
            <a:pPr lvl="0">
              <a:defRPr/>
            </a:pPr>
            <a:r>
              <a:rPr lang="en-US"/>
              <a:t>Edit Master text styles</a:t>
            </a:r>
            <a:endParaRPr/>
          </a:p>
        </p:txBody>
      </p:sp>
      <p:sp>
        <p:nvSpPr>
          <p:cNvPr id="8" name="Footer Placeholder 7"/>
          <p:cNvSpPr>
            <a:spLocks noGrp="1"/>
          </p:cNvSpPr>
          <p:nvPr>
            <p:ph type="ftr" sz="quarter" idx="19"/>
          </p:nvPr>
        </p:nvSpPr>
        <p:spPr bwMode="auto"/>
        <p:txBody>
          <a:bodyPr/>
          <a:lstStyle/>
          <a:p>
            <a:pPr>
              <a:defRPr/>
            </a:pPr>
            <a:endParaRPr lang="en-AU"/>
          </a:p>
        </p:txBody>
      </p:sp>
      <p:sp>
        <p:nvSpPr>
          <p:cNvPr id="12" name="Slide Number Placeholder 11"/>
          <p:cNvSpPr>
            <a:spLocks noGrp="1"/>
          </p:cNvSpPr>
          <p:nvPr>
            <p:ph type="sldNum" sz="quarter" idx="20"/>
          </p:nvPr>
        </p:nvSpPr>
        <p:spPr bwMode="auto"/>
        <p:txBody>
          <a:bodyPr/>
          <a:lstStyle/>
          <a:p>
            <a:pPr>
              <a:defRPr/>
            </a:pPr>
            <a:fld id="{E917DE0E-AFB1-41FD-BC35-27DB61CA125F}" type="slidenum">
              <a:rPr lang="en-AU"/>
              <a:t>‹#›</a:t>
            </a:fld>
            <a:endParaRPr lang="en-AU"/>
          </a:p>
        </p:txBody>
      </p:sp>
      <p:sp>
        <p:nvSpPr>
          <p:cNvPr id="15" name="Content Placeholder 14"/>
          <p:cNvSpPr>
            <a:spLocks noGrp="1"/>
          </p:cNvSpPr>
          <p:nvPr>
            <p:ph sz="quarter" idx="23"/>
          </p:nvPr>
        </p:nvSpPr>
        <p:spPr bwMode="auto">
          <a:xfrm>
            <a:off x="676800" y="2700000"/>
            <a:ext cx="5197808" cy="3671889"/>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extrusionOk="0">
                <a:moveTo>
                  <a:pt x="0" y="0"/>
                </a:moveTo>
                <a:lnTo>
                  <a:pt x="5197808" y="0"/>
                </a:lnTo>
                <a:lnTo>
                  <a:pt x="5197808" y="3240090"/>
                </a:lnTo>
                <a:lnTo>
                  <a:pt x="0" y="3240090"/>
                </a:lnTo>
                <a:close/>
              </a:path>
            </a:pathLst>
          </a:custGeom>
        </p:spPr>
        <p:txBody>
          <a:bodyPr wrap="square">
            <a:noAutofit/>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lang="en-AU"/>
          </a:p>
        </p:txBody>
      </p:sp>
      <p:sp>
        <p:nvSpPr>
          <p:cNvPr id="16" name="Title 1"/>
          <p:cNvSpPr>
            <a:spLocks noGrp="1"/>
          </p:cNvSpPr>
          <p:nvPr>
            <p:ph type="title" hasCustomPrompt="1"/>
          </p:nvPr>
        </p:nvSpPr>
        <p:spPr bwMode="auto">
          <a:xfrm>
            <a:off x="676800" y="1198800"/>
            <a:ext cx="5208588" cy="469056"/>
          </a:xfrm>
        </p:spPr>
        <p:txBody>
          <a:bodyPr/>
          <a:lstStyle>
            <a:lvl1pPr>
              <a:defRPr/>
            </a:lvl1pPr>
          </a:lstStyle>
          <a:p>
            <a:pPr>
              <a:defRPr/>
            </a:pPr>
            <a:r>
              <a:rPr lang="en-AU"/>
              <a:t>Title here</a:t>
            </a:r>
            <a:endParaRPr/>
          </a:p>
        </p:txBody>
      </p:sp>
      <p:sp>
        <p:nvSpPr>
          <p:cNvPr id="17" name="Text Placeholder 5"/>
          <p:cNvSpPr>
            <a:spLocks noGrp="1"/>
          </p:cNvSpPr>
          <p:nvPr>
            <p:ph type="body" sz="quarter" idx="31" hasCustomPrompt="1"/>
          </p:nvPr>
        </p:nvSpPr>
        <p:spPr bwMode="auto">
          <a:xfrm>
            <a:off x="676800" y="1800000"/>
            <a:ext cx="5208587" cy="506132"/>
          </a:xfrm>
          <a:prstGeom prst="rect">
            <a:avLst/>
          </a:prstGeom>
        </p:spPr>
        <p:txBody>
          <a:bodyPr>
            <a:no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19752443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PhAnim="0" preserve="1" userDrawn="1">
  <p:cSld name="Text with Neutral 2 Block">
    <p:spTree>
      <p:nvGrpSpPr>
        <p:cNvPr id="1" name=""/>
        <p:cNvGrpSpPr/>
        <p:nvPr/>
      </p:nvGrpSpPr>
      <p:grpSpPr bwMode="auto">
        <a:xfrm>
          <a:off x="0" y="0"/>
          <a:ext cx="0" cy="0"/>
          <a:chOff x="0" y="0"/>
          <a:chExt cx="0" cy="0"/>
        </a:xfrm>
      </p:grpSpPr>
      <p:sp>
        <p:nvSpPr>
          <p:cNvPr id="7" name="Text Placeholder 6"/>
          <p:cNvSpPr>
            <a:spLocks noGrp="1"/>
          </p:cNvSpPr>
          <p:nvPr>
            <p:ph type="body" sz="quarter" idx="14" hasCustomPrompt="1"/>
          </p:nvPr>
        </p:nvSpPr>
        <p:spPr bwMode="auto">
          <a:xfrm>
            <a:off x="6096002" y="1196975"/>
            <a:ext cx="5400673" cy="5111750"/>
          </a:xfrm>
          <a:prstGeom prst="rect">
            <a:avLst/>
          </a:prstGeom>
          <a:solidFill>
            <a:srgbClr val="999490"/>
          </a:solidFill>
        </p:spPr>
        <p:txBody>
          <a:bodyPr lIns="180000" rIns="180000" anchor="ctr">
            <a:normAutofit/>
          </a:bodyPr>
          <a:lstStyle>
            <a:lvl1pPr algn="ctr">
              <a:defRPr sz="1800">
                <a:solidFill>
                  <a:schemeClr val="bg1"/>
                </a:solidFill>
              </a:defRPr>
            </a:lvl1pPr>
          </a:lstStyle>
          <a:p>
            <a:pPr lvl="0">
              <a:defRPr/>
            </a:pPr>
            <a:r>
              <a:rPr lang="en-US"/>
              <a:t>Edit Master text styles</a:t>
            </a:r>
            <a:endParaRPr/>
          </a:p>
        </p:txBody>
      </p:sp>
      <p:sp>
        <p:nvSpPr>
          <p:cNvPr id="8" name="Footer Placeholder 7"/>
          <p:cNvSpPr>
            <a:spLocks noGrp="1"/>
          </p:cNvSpPr>
          <p:nvPr>
            <p:ph type="ftr" sz="quarter" idx="19"/>
          </p:nvPr>
        </p:nvSpPr>
        <p:spPr bwMode="auto"/>
        <p:txBody>
          <a:bodyPr/>
          <a:lstStyle/>
          <a:p>
            <a:pPr>
              <a:defRPr/>
            </a:pPr>
            <a:endParaRPr lang="en-AU"/>
          </a:p>
        </p:txBody>
      </p:sp>
      <p:sp>
        <p:nvSpPr>
          <p:cNvPr id="12" name="Slide Number Placeholder 11"/>
          <p:cNvSpPr>
            <a:spLocks noGrp="1"/>
          </p:cNvSpPr>
          <p:nvPr>
            <p:ph type="sldNum" sz="quarter" idx="20"/>
          </p:nvPr>
        </p:nvSpPr>
        <p:spPr bwMode="auto"/>
        <p:txBody>
          <a:bodyPr/>
          <a:lstStyle/>
          <a:p>
            <a:pPr>
              <a:defRPr/>
            </a:pPr>
            <a:fld id="{E917DE0E-AFB1-41FD-BC35-27DB61CA125F}" type="slidenum">
              <a:rPr lang="en-AU"/>
              <a:t>‹#›</a:t>
            </a:fld>
            <a:endParaRPr lang="en-AU"/>
          </a:p>
        </p:txBody>
      </p:sp>
      <p:sp>
        <p:nvSpPr>
          <p:cNvPr id="14" name="Content Placeholder 13"/>
          <p:cNvSpPr>
            <a:spLocks noGrp="1"/>
          </p:cNvSpPr>
          <p:nvPr>
            <p:ph sz="quarter" idx="21"/>
          </p:nvPr>
        </p:nvSpPr>
        <p:spPr bwMode="auto">
          <a:xfrm>
            <a:off x="676800" y="2707200"/>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extrusionOk="0">
                <a:moveTo>
                  <a:pt x="0" y="0"/>
                </a:moveTo>
                <a:lnTo>
                  <a:pt x="5197808" y="0"/>
                </a:lnTo>
                <a:lnTo>
                  <a:pt x="5197808" y="3240090"/>
                </a:lnTo>
                <a:lnTo>
                  <a:pt x="0" y="3240090"/>
                </a:lnTo>
                <a:close/>
              </a:path>
            </a:pathLst>
          </a:custGeom>
        </p:spPr>
        <p:txBody>
          <a:bodyPr wrap="square">
            <a:noAutofit/>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lang="en-AU"/>
          </a:p>
        </p:txBody>
      </p:sp>
      <p:sp>
        <p:nvSpPr>
          <p:cNvPr id="15" name="Title 1"/>
          <p:cNvSpPr>
            <a:spLocks noGrp="1"/>
          </p:cNvSpPr>
          <p:nvPr>
            <p:ph type="title" hasCustomPrompt="1"/>
          </p:nvPr>
        </p:nvSpPr>
        <p:spPr bwMode="auto">
          <a:xfrm>
            <a:off x="676800" y="1198800"/>
            <a:ext cx="5208588" cy="469056"/>
          </a:xfrm>
        </p:spPr>
        <p:txBody>
          <a:bodyPr/>
          <a:lstStyle>
            <a:lvl1pPr>
              <a:defRPr/>
            </a:lvl1pPr>
          </a:lstStyle>
          <a:p>
            <a:pPr>
              <a:defRPr/>
            </a:pPr>
            <a:r>
              <a:rPr lang="en-AU"/>
              <a:t>Title here</a:t>
            </a:r>
            <a:endParaRPr/>
          </a:p>
        </p:txBody>
      </p:sp>
      <p:sp>
        <p:nvSpPr>
          <p:cNvPr id="16" name="Text Placeholder 5"/>
          <p:cNvSpPr>
            <a:spLocks noGrp="1"/>
          </p:cNvSpPr>
          <p:nvPr>
            <p:ph type="body" sz="quarter" idx="31" hasCustomPrompt="1"/>
          </p:nvPr>
        </p:nvSpPr>
        <p:spPr bwMode="auto">
          <a:xfrm>
            <a:off x="676800" y="1800000"/>
            <a:ext cx="5208587" cy="506132"/>
          </a:xfrm>
          <a:prstGeom prst="rect">
            <a:avLst/>
          </a:prstGeom>
        </p:spPr>
        <p:txBody>
          <a:bodyPr>
            <a:no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3033360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PhAnim="0" preserve="1" userDrawn="1">
  <p:cSld name="Three Pullouts">
    <p:spTree>
      <p:nvGrpSpPr>
        <p:cNvPr id="1" name=""/>
        <p:cNvGrpSpPr/>
        <p:nvPr/>
      </p:nvGrpSpPr>
      <p:grpSpPr bwMode="auto">
        <a:xfrm>
          <a:off x="0" y="0"/>
          <a:ext cx="0" cy="0"/>
          <a:chOff x="0" y="0"/>
          <a:chExt cx="0" cy="0"/>
        </a:xfrm>
      </p:grpSpPr>
      <p:sp>
        <p:nvSpPr>
          <p:cNvPr id="13" name="Text Placeholder 6"/>
          <p:cNvSpPr>
            <a:spLocks noGrp="1"/>
          </p:cNvSpPr>
          <p:nvPr>
            <p:ph type="body" sz="quarter" idx="21" hasCustomPrompt="1"/>
          </p:nvPr>
        </p:nvSpPr>
        <p:spPr bwMode="auto">
          <a:xfrm>
            <a:off x="8112127" y="2240855"/>
            <a:ext cx="3384548" cy="407506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a:buChar char="•"/>
              <a:defRPr sz="1400">
                <a:solidFill>
                  <a:schemeClr val="bg1"/>
                </a:solidFill>
              </a:defRPr>
            </a:lvl1pPr>
          </a:lstStyle>
          <a:p>
            <a:pPr lvl="0">
              <a:defRPr/>
            </a:pPr>
            <a:r>
              <a:rPr lang="en-AU"/>
              <a:t>[Enter text – You can change the colour of this placeholder under the ‘Shape fill’ menu]</a:t>
            </a:r>
            <a:endParaRPr/>
          </a:p>
        </p:txBody>
      </p:sp>
      <p:sp>
        <p:nvSpPr>
          <p:cNvPr id="6" name="Title 5"/>
          <p:cNvSpPr>
            <a:spLocks noGrp="1"/>
          </p:cNvSpPr>
          <p:nvPr>
            <p:ph type="title"/>
          </p:nvPr>
        </p:nvSpPr>
        <p:spPr bwMode="auto"/>
        <p:txBody>
          <a:bodyPr/>
          <a:lstStyle/>
          <a:p>
            <a:pPr>
              <a:defRPr/>
            </a:pPr>
            <a:r>
              <a:rPr lang="en-US"/>
              <a:t>Click to edit Master title style</a:t>
            </a:r>
            <a:endParaRPr lang="en-AU"/>
          </a:p>
        </p:txBody>
      </p:sp>
      <p:sp>
        <p:nvSpPr>
          <p:cNvPr id="10" name="Text Placeholder 6"/>
          <p:cNvSpPr>
            <a:spLocks noGrp="1"/>
          </p:cNvSpPr>
          <p:nvPr>
            <p:ph type="body" sz="quarter" idx="19" hasCustomPrompt="1"/>
          </p:nvPr>
        </p:nvSpPr>
        <p:spPr bwMode="auto">
          <a:xfrm>
            <a:off x="695328" y="2240855"/>
            <a:ext cx="3384548" cy="4075067"/>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a:buChar char="•"/>
              <a:defRPr sz="1400">
                <a:solidFill>
                  <a:schemeClr val="bg1"/>
                </a:solidFill>
              </a:defRPr>
            </a:lvl1pPr>
          </a:lstStyle>
          <a:p>
            <a:pPr lvl="0">
              <a:defRPr/>
            </a:pPr>
            <a:r>
              <a:rPr lang="en-AU"/>
              <a:t>[Enter text – You can change the colour of this placeholder under the ‘Shape fill’ menu]</a:t>
            </a:r>
            <a:endParaRPr/>
          </a:p>
        </p:txBody>
      </p:sp>
      <p:sp>
        <p:nvSpPr>
          <p:cNvPr id="12" name="Text Placeholder 6"/>
          <p:cNvSpPr>
            <a:spLocks noGrp="1"/>
          </p:cNvSpPr>
          <p:nvPr>
            <p:ph type="body" sz="quarter" idx="20" hasCustomPrompt="1"/>
          </p:nvPr>
        </p:nvSpPr>
        <p:spPr bwMode="auto">
          <a:xfrm>
            <a:off x="4387255" y="2240855"/>
            <a:ext cx="3384548" cy="4067759"/>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a:buChar char="•"/>
              <a:defRPr sz="1400">
                <a:solidFill>
                  <a:schemeClr val="bg1"/>
                </a:solidFill>
              </a:defRPr>
            </a:lvl1pPr>
          </a:lstStyle>
          <a:p>
            <a:pPr lvl="0">
              <a:defRPr/>
            </a:pPr>
            <a:r>
              <a:rPr lang="en-AU"/>
              <a:t>[Enter text – You can change the colour of this placeholder under the ‘Shape fill’ menu]</a:t>
            </a:r>
            <a:endParaRPr/>
          </a:p>
        </p:txBody>
      </p:sp>
      <p:sp>
        <p:nvSpPr>
          <p:cNvPr id="7" name="Footer Placeholder 6"/>
          <p:cNvSpPr>
            <a:spLocks noGrp="1"/>
          </p:cNvSpPr>
          <p:nvPr>
            <p:ph type="ftr" sz="quarter" idx="23"/>
          </p:nvPr>
        </p:nvSpPr>
        <p:spPr bwMode="auto"/>
        <p:txBody>
          <a:bodyPr/>
          <a:lstStyle/>
          <a:p>
            <a:pPr>
              <a:defRPr/>
            </a:pPr>
            <a:endParaRPr lang="en-AU"/>
          </a:p>
        </p:txBody>
      </p:sp>
      <p:sp>
        <p:nvSpPr>
          <p:cNvPr id="8" name="Slide Number Placeholder 7"/>
          <p:cNvSpPr>
            <a:spLocks noGrp="1"/>
          </p:cNvSpPr>
          <p:nvPr>
            <p:ph type="sldNum" sz="quarter" idx="24"/>
          </p:nvPr>
        </p:nvSpPr>
        <p:spPr bwMode="auto"/>
        <p:txBody>
          <a:bodyPr/>
          <a:lstStyle/>
          <a:p>
            <a:pPr>
              <a:defRPr/>
            </a:pPr>
            <a:fld id="{E917DE0E-AFB1-41FD-BC35-27DB61CA125F}" type="slidenum">
              <a:rPr lang="en-AU"/>
              <a:t>‹#›</a:t>
            </a:fld>
            <a:endParaRPr lang="en-AU"/>
          </a:p>
        </p:txBody>
      </p:sp>
      <p:sp>
        <p:nvSpPr>
          <p:cNvPr id="17" name="Text Placeholder 5"/>
          <p:cNvSpPr>
            <a:spLocks noGrp="1"/>
          </p:cNvSpPr>
          <p:nvPr>
            <p:ph type="body" sz="quarter" idx="31" hasCustomPrompt="1"/>
          </p:nvPr>
        </p:nvSpPr>
        <p:spPr bwMode="auto">
          <a:xfrm>
            <a:off x="695326" y="1364400"/>
            <a:ext cx="10801349" cy="506132"/>
          </a:xfrm>
          <a:prstGeom prst="rect">
            <a:avLst/>
          </a:prstGeom>
        </p:spPr>
        <p:txBody>
          <a:bodyPr>
            <a:no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27664255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PhAnim="0" preserve="1" userDrawn="1">
  <p:cSld name="Multi-layout 1">
    <p:spTree>
      <p:nvGrpSpPr>
        <p:cNvPr id="1" name=""/>
        <p:cNvGrpSpPr/>
        <p:nvPr/>
      </p:nvGrpSpPr>
      <p:grpSpPr bwMode="auto">
        <a:xfrm>
          <a:off x="0" y="0"/>
          <a:ext cx="0" cy="0"/>
          <a:chOff x="0" y="0"/>
          <a:chExt cx="0" cy="0"/>
        </a:xfrm>
      </p:grpSpPr>
      <p:sp>
        <p:nvSpPr>
          <p:cNvPr id="16" name="Content Placeholder 11"/>
          <p:cNvSpPr>
            <a:spLocks noGrp="1"/>
          </p:cNvSpPr>
          <p:nvPr>
            <p:ph sz="quarter" idx="17"/>
          </p:nvPr>
        </p:nvSpPr>
        <p:spPr bwMode="auto">
          <a:xfrm>
            <a:off x="6288619" y="4945847"/>
            <a:ext cx="5198533" cy="1368000"/>
          </a:xfrm>
          <a:prstGeom prst="rect">
            <a:avLst/>
          </a:prstGeom>
        </p:spPr>
        <p:txBody>
          <a:bodyPr vert="horz" lIns="0" tIns="0" rIns="0" bIns="0" rtlCol="0">
            <a:noAutofit/>
          </a:bodyPr>
          <a:lstStyle>
            <a:lvl1pPr>
              <a:defRPr lang="en-US"/>
            </a:lvl1pPr>
            <a:lvl2pPr>
              <a:defRPr lang="en-US"/>
            </a:lvl2pPr>
            <a:lvl3pPr>
              <a:defRPr lang="en-US"/>
            </a:lvl3pPr>
            <a:lvl4pPr>
              <a:defRPr lang="en-AU"/>
            </a:lvl4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Title 6"/>
          <p:cNvSpPr>
            <a:spLocks noGrp="1"/>
          </p:cNvSpPr>
          <p:nvPr>
            <p:ph type="title"/>
          </p:nvPr>
        </p:nvSpPr>
        <p:spPr bwMode="auto"/>
        <p:txBody>
          <a:bodyPr/>
          <a:lstStyle/>
          <a:p>
            <a:pPr>
              <a:defRPr/>
            </a:pPr>
            <a:r>
              <a:rPr lang="en-US"/>
              <a:t>Click to edit Master title style</a:t>
            </a:r>
            <a:endParaRPr lang="en-AU"/>
          </a:p>
        </p:txBody>
      </p:sp>
      <p:sp>
        <p:nvSpPr>
          <p:cNvPr id="8" name="Footer Placeholder 7"/>
          <p:cNvSpPr>
            <a:spLocks noGrp="1"/>
          </p:cNvSpPr>
          <p:nvPr>
            <p:ph type="ftr" sz="quarter" idx="25"/>
          </p:nvPr>
        </p:nvSpPr>
        <p:spPr bwMode="auto"/>
        <p:txBody>
          <a:bodyPr/>
          <a:lstStyle/>
          <a:p>
            <a:pPr>
              <a:defRPr/>
            </a:pPr>
            <a:endParaRPr lang="en-AU"/>
          </a:p>
        </p:txBody>
      </p:sp>
      <p:sp>
        <p:nvSpPr>
          <p:cNvPr id="9" name="Slide Number Placeholder 8"/>
          <p:cNvSpPr>
            <a:spLocks noGrp="1"/>
          </p:cNvSpPr>
          <p:nvPr>
            <p:ph type="sldNum" sz="quarter" idx="26"/>
          </p:nvPr>
        </p:nvSpPr>
        <p:spPr bwMode="auto"/>
        <p:txBody>
          <a:bodyPr/>
          <a:lstStyle/>
          <a:p>
            <a:pPr>
              <a:defRPr/>
            </a:pPr>
            <a:fld id="{E917DE0E-AFB1-41FD-BC35-27DB61CA125F}" type="slidenum">
              <a:rPr lang="en-AU"/>
              <a:t>‹#›</a:t>
            </a:fld>
            <a:endParaRPr lang="en-AU"/>
          </a:p>
        </p:txBody>
      </p:sp>
      <p:sp>
        <p:nvSpPr>
          <p:cNvPr id="25" name="Content Placeholder 24"/>
          <p:cNvSpPr>
            <a:spLocks noGrp="1"/>
          </p:cNvSpPr>
          <p:nvPr>
            <p:ph sz="quarter" idx="29"/>
          </p:nvPr>
        </p:nvSpPr>
        <p:spPr bwMode="auto">
          <a:xfrm>
            <a:off x="694800" y="4189847"/>
            <a:ext cx="5198533" cy="2124000"/>
          </a:xfrm>
          <a:custGeom>
            <a:avLst/>
            <a:gdLst>
              <a:gd name="connsiteX0" fmla="*/ 0 w 5198533"/>
              <a:gd name="connsiteY0" fmla="*/ 0 h 2130692"/>
              <a:gd name="connsiteX1" fmla="*/ 5198533 w 5198533"/>
              <a:gd name="connsiteY1" fmla="*/ 0 h 2130692"/>
              <a:gd name="connsiteX2" fmla="*/ 5198533 w 5198533"/>
              <a:gd name="connsiteY2" fmla="*/ 2130692 h 2130692"/>
              <a:gd name="connsiteX3" fmla="*/ 0 w 5198533"/>
              <a:gd name="connsiteY3" fmla="*/ 2130692 h 2130692"/>
            </a:gdLst>
            <a:ahLst/>
            <a:cxnLst>
              <a:cxn ang="0">
                <a:pos x="connsiteX0" y="connsiteY0"/>
              </a:cxn>
              <a:cxn ang="0">
                <a:pos x="connsiteX1" y="connsiteY1"/>
              </a:cxn>
              <a:cxn ang="0">
                <a:pos x="connsiteX2" y="connsiteY2"/>
              </a:cxn>
              <a:cxn ang="0">
                <a:pos x="connsiteX3" y="connsiteY3"/>
              </a:cxn>
            </a:cxnLst>
            <a:rect l="l" t="t" r="r" b="b"/>
            <a:pathLst>
              <a:path w="5198533" h="2130692" extrusionOk="0">
                <a:moveTo>
                  <a:pt x="0" y="0"/>
                </a:moveTo>
                <a:lnTo>
                  <a:pt x="5198533" y="0"/>
                </a:lnTo>
                <a:lnTo>
                  <a:pt x="5198533" y="2130692"/>
                </a:lnTo>
                <a:lnTo>
                  <a:pt x="0" y="2130692"/>
                </a:lnTo>
                <a:close/>
              </a:path>
            </a:pathLst>
          </a:custGeom>
        </p:spPr>
        <p:txBody>
          <a:bodyPr vert="horz" lIns="0" tIns="0" rIns="0" bIns="0" rtlCol="0">
            <a:noAutofit/>
          </a:bodyPr>
          <a:lstStyle>
            <a:lvl1pPr>
              <a:defRPr lang="en-US"/>
            </a:lvl1pPr>
            <a:lvl2pPr>
              <a:defRPr lang="en-US"/>
            </a:lvl2pPr>
            <a:lvl3pPr>
              <a:defRPr lang="en-US"/>
            </a:lvl3pPr>
            <a:lvl4pPr>
              <a:defRPr lang="en-US"/>
            </a:lvl4pPr>
            <a:lvl5pPr>
              <a:defRPr lang="en-AU"/>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lang="en-AU"/>
          </a:p>
        </p:txBody>
      </p:sp>
      <p:sp>
        <p:nvSpPr>
          <p:cNvPr id="27" name="Content Placeholder 26"/>
          <p:cNvSpPr>
            <a:spLocks noGrp="1"/>
          </p:cNvSpPr>
          <p:nvPr>
            <p:ph sz="quarter" idx="30"/>
          </p:nvPr>
        </p:nvSpPr>
        <p:spPr bwMode="auto">
          <a:xfrm>
            <a:off x="6288618" y="2276872"/>
            <a:ext cx="5198400" cy="2483964"/>
          </a:xfrm>
          <a:custGeom>
            <a:avLst/>
            <a:gdLst>
              <a:gd name="connsiteX0" fmla="*/ 0 w 5198400"/>
              <a:gd name="connsiteY0" fmla="*/ 0 h 1905365"/>
              <a:gd name="connsiteX1" fmla="*/ 5198400 w 5198400"/>
              <a:gd name="connsiteY1" fmla="*/ 0 h 1905365"/>
              <a:gd name="connsiteX2" fmla="*/ 5198400 w 5198400"/>
              <a:gd name="connsiteY2" fmla="*/ 1905365 h 1905365"/>
              <a:gd name="connsiteX3" fmla="*/ 0 w 5198400"/>
              <a:gd name="connsiteY3" fmla="*/ 1905365 h 1905365"/>
            </a:gdLst>
            <a:ahLst/>
            <a:cxnLst>
              <a:cxn ang="0">
                <a:pos x="connsiteX0" y="connsiteY0"/>
              </a:cxn>
              <a:cxn ang="0">
                <a:pos x="connsiteX1" y="connsiteY1"/>
              </a:cxn>
              <a:cxn ang="0">
                <a:pos x="connsiteX2" y="connsiteY2"/>
              </a:cxn>
              <a:cxn ang="0">
                <a:pos x="connsiteX3" y="connsiteY3"/>
              </a:cxn>
            </a:cxnLst>
            <a:rect l="l" t="t" r="r" b="b"/>
            <a:pathLst>
              <a:path w="5198400" h="1905365" extrusionOk="0">
                <a:moveTo>
                  <a:pt x="0" y="0"/>
                </a:moveTo>
                <a:lnTo>
                  <a:pt x="5198400" y="0"/>
                </a:lnTo>
                <a:lnTo>
                  <a:pt x="5198400" y="1905365"/>
                </a:lnTo>
                <a:lnTo>
                  <a:pt x="0" y="1905365"/>
                </a:lnTo>
                <a:close/>
              </a:path>
            </a:pathLst>
          </a:custGeom>
        </p:spPr>
        <p:txBody>
          <a:bodyPr vert="horz" lIns="0" tIns="0" rIns="0" bIns="0" rtlCol="0">
            <a:noAutofit/>
          </a:bodyPr>
          <a:lstStyle>
            <a:lvl1pPr>
              <a:defRPr lang="en-US"/>
            </a:lvl1pPr>
            <a:lvl2pPr>
              <a:defRPr lang="en-US"/>
            </a:lvl2pPr>
            <a:lvl3pPr>
              <a:defRPr lang="en-US"/>
            </a:lvl3pPr>
            <a:lvl4pPr>
              <a:defRPr lang="en-US"/>
            </a:lvl4pPr>
            <a:lvl5pPr>
              <a:defRPr lang="en-AU"/>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lang="en-AU"/>
          </a:p>
        </p:txBody>
      </p:sp>
      <p:sp>
        <p:nvSpPr>
          <p:cNvPr id="29" name="Content Placeholder 28"/>
          <p:cNvSpPr>
            <a:spLocks noGrp="1"/>
          </p:cNvSpPr>
          <p:nvPr>
            <p:ph sz="quarter" idx="31"/>
          </p:nvPr>
        </p:nvSpPr>
        <p:spPr bwMode="auto">
          <a:xfrm>
            <a:off x="694799" y="2276872"/>
            <a:ext cx="5198532" cy="1728192"/>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extrusionOk="0">
                <a:moveTo>
                  <a:pt x="0" y="0"/>
                </a:moveTo>
                <a:lnTo>
                  <a:pt x="5198532" y="0"/>
                </a:lnTo>
                <a:lnTo>
                  <a:pt x="5198532" y="1368226"/>
                </a:lnTo>
                <a:lnTo>
                  <a:pt x="0" y="1368226"/>
                </a:lnTo>
                <a:close/>
              </a:path>
            </a:pathLst>
          </a:custGeom>
        </p:spPr>
        <p:txBody>
          <a:bodyPr vert="horz" lIns="0" tIns="0" rIns="0" bIns="0" rtlCol="0">
            <a:noAutofit/>
          </a:bodyPr>
          <a:lstStyle>
            <a:lvl1pPr>
              <a:defRPr lang="en-US"/>
            </a:lvl1pPr>
            <a:lvl2pPr>
              <a:defRPr lang="en-US"/>
            </a:lvl2pPr>
            <a:lvl3pPr>
              <a:defRPr lang="en-US"/>
            </a:lvl3pPr>
            <a:lvl4pPr>
              <a:defRPr lang="en-AU"/>
            </a:lvl4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30" name="Text Placeholder 5"/>
          <p:cNvSpPr>
            <a:spLocks noGrp="1"/>
          </p:cNvSpPr>
          <p:nvPr>
            <p:ph type="body" sz="quarter" idx="32" hasCustomPrompt="1"/>
          </p:nvPr>
        </p:nvSpPr>
        <p:spPr bwMode="auto">
          <a:xfrm>
            <a:off x="676800" y="1364400"/>
            <a:ext cx="10801349" cy="506132"/>
          </a:xfrm>
          <a:prstGeom prst="rect">
            <a:avLst/>
          </a:prstGeom>
        </p:spPr>
        <p:txBody>
          <a:bodyPr>
            <a:norm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35477156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PhAnim="0" preserve="1" userDrawn="1">
  <p:cSld name="Multi-layout 2">
    <p:spTree>
      <p:nvGrpSpPr>
        <p:cNvPr id="1" name=""/>
        <p:cNvGrpSpPr/>
        <p:nvPr/>
      </p:nvGrpSpPr>
      <p:grpSpPr bwMode="auto">
        <a:xfrm>
          <a:off x="0" y="0"/>
          <a:ext cx="0" cy="0"/>
          <a:chOff x="0" y="0"/>
          <a:chExt cx="0" cy="0"/>
        </a:xfrm>
      </p:grpSpPr>
      <p:sp>
        <p:nvSpPr>
          <p:cNvPr id="19" name="Content Placeholder 18"/>
          <p:cNvSpPr>
            <a:spLocks noGrp="1"/>
          </p:cNvSpPr>
          <p:nvPr>
            <p:ph sz="quarter" idx="19" hasCustomPrompt="1"/>
          </p:nvPr>
        </p:nvSpPr>
        <p:spPr bwMode="auto">
          <a:xfrm>
            <a:off x="6256013" y="2671094"/>
            <a:ext cx="5219998" cy="1264611"/>
          </a:xfrm>
          <a:prstGeom prst="rect">
            <a:avLst/>
          </a:prstGeom>
        </p:spPr>
        <p:txBody>
          <a:bodyPr/>
          <a:lstStyle/>
          <a:p>
            <a:pPr lvl="0">
              <a:defRPr/>
            </a:pPr>
            <a:r>
              <a:rPr lang="en-AU"/>
              <a:t> </a:t>
            </a:r>
            <a:endParaRPr/>
          </a:p>
        </p:txBody>
      </p:sp>
      <p:sp>
        <p:nvSpPr>
          <p:cNvPr id="20" name="Content Placeholder 18"/>
          <p:cNvSpPr>
            <a:spLocks noGrp="1"/>
          </p:cNvSpPr>
          <p:nvPr>
            <p:ph sz="quarter" idx="20" hasCustomPrompt="1"/>
          </p:nvPr>
        </p:nvSpPr>
        <p:spPr bwMode="auto">
          <a:xfrm>
            <a:off x="6288641" y="4604400"/>
            <a:ext cx="5219995" cy="1368000"/>
          </a:xfrm>
          <a:prstGeom prst="rect">
            <a:avLst/>
          </a:prstGeom>
        </p:spPr>
        <p:txBody>
          <a:bodyPr/>
          <a:lstStyle>
            <a:lvl1pPr>
              <a:defRPr/>
            </a:lvl1pPr>
          </a:lstStyle>
          <a:p>
            <a:pPr lvl="0">
              <a:defRPr/>
            </a:pPr>
            <a:r>
              <a:rPr lang="en-US"/>
              <a:t> </a:t>
            </a:r>
            <a:endParaRPr lang="en-AU"/>
          </a:p>
        </p:txBody>
      </p:sp>
      <p:sp>
        <p:nvSpPr>
          <p:cNvPr id="9" name="Text Placeholder 8"/>
          <p:cNvSpPr>
            <a:spLocks noGrp="1"/>
          </p:cNvSpPr>
          <p:nvPr>
            <p:ph type="body" sz="quarter" idx="28"/>
          </p:nvPr>
        </p:nvSpPr>
        <p:spPr bwMode="auto">
          <a:xfrm>
            <a:off x="694800" y="2271600"/>
            <a:ext cx="5183717" cy="1656000"/>
          </a:xfrm>
          <a:prstGeom prst="rect">
            <a:avLst/>
          </a:prstGeom>
        </p:spPr>
        <p:txBody>
          <a:bodyPr vert="horz" lIns="0" tIns="0" rIns="0" bIns="0" rtlCol="0">
            <a:noAutofit/>
          </a:bodyPr>
          <a:lstStyle>
            <a:lvl1pPr>
              <a:defRPr lang="en-US" sz="1400"/>
            </a:lvl1pPr>
            <a:lvl2pPr>
              <a:defRPr lang="en-US" sz="1400"/>
            </a:lvl2pPr>
            <a:lvl3pPr>
              <a:defRPr lang="en-US" sz="1400"/>
            </a:lvl3pPr>
            <a:lvl4pPr>
              <a:defRPr lang="en-AU" sz="1400"/>
            </a:lvl4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21" name="Text Placeholder 8"/>
          <p:cNvSpPr>
            <a:spLocks noGrp="1"/>
          </p:cNvSpPr>
          <p:nvPr>
            <p:ph type="body" sz="quarter" idx="29"/>
          </p:nvPr>
        </p:nvSpPr>
        <p:spPr bwMode="auto">
          <a:xfrm>
            <a:off x="694800" y="4204670"/>
            <a:ext cx="5183717" cy="1756135"/>
          </a:xfrm>
          <a:prstGeom prst="rect">
            <a:avLst/>
          </a:prstGeom>
        </p:spPr>
        <p:txBody>
          <a:bodyPr vert="horz" lIns="0" tIns="0" rIns="0" bIns="0" rtlCol="0">
            <a:noAutofit/>
          </a:bodyPr>
          <a:lstStyle>
            <a:lvl1pPr>
              <a:defRPr lang="en-US" sz="1400"/>
            </a:lvl1pPr>
            <a:lvl2pPr>
              <a:defRPr lang="en-US" sz="1400"/>
            </a:lvl2pPr>
            <a:lvl3pPr>
              <a:defRPr lang="en-US" sz="1400"/>
            </a:lvl3pPr>
            <a:lvl4pPr>
              <a:defRPr lang="en-AU" sz="1400"/>
            </a:lvl4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Title 6"/>
          <p:cNvSpPr>
            <a:spLocks noGrp="1"/>
          </p:cNvSpPr>
          <p:nvPr>
            <p:ph type="title"/>
          </p:nvPr>
        </p:nvSpPr>
        <p:spPr bwMode="auto"/>
        <p:txBody>
          <a:bodyPr/>
          <a:lstStyle/>
          <a:p>
            <a:pPr>
              <a:defRPr/>
            </a:pPr>
            <a:r>
              <a:rPr lang="en-US"/>
              <a:t>Click to edit Master title style</a:t>
            </a:r>
            <a:endParaRPr lang="en-AU"/>
          </a:p>
        </p:txBody>
      </p:sp>
      <p:sp>
        <p:nvSpPr>
          <p:cNvPr id="6" name="Footer Placeholder 5"/>
          <p:cNvSpPr>
            <a:spLocks noGrp="1"/>
          </p:cNvSpPr>
          <p:nvPr>
            <p:ph type="ftr" sz="quarter" idx="33"/>
          </p:nvPr>
        </p:nvSpPr>
        <p:spPr bwMode="auto"/>
        <p:txBody>
          <a:bodyPr/>
          <a:lstStyle/>
          <a:p>
            <a:pPr>
              <a:defRPr/>
            </a:pPr>
            <a:endParaRPr lang="en-AU"/>
          </a:p>
        </p:txBody>
      </p:sp>
      <p:sp>
        <p:nvSpPr>
          <p:cNvPr id="8" name="Slide Number Placeholder 7"/>
          <p:cNvSpPr>
            <a:spLocks noGrp="1"/>
          </p:cNvSpPr>
          <p:nvPr>
            <p:ph type="sldNum" sz="quarter" idx="34"/>
          </p:nvPr>
        </p:nvSpPr>
        <p:spPr bwMode="auto"/>
        <p:txBody>
          <a:bodyPr/>
          <a:lstStyle/>
          <a:p>
            <a:pPr>
              <a:defRPr/>
            </a:pPr>
            <a:fld id="{E917DE0E-AFB1-41FD-BC35-27DB61CA125F}" type="slidenum">
              <a:rPr lang="en-AU"/>
              <a:t>‹#›</a:t>
            </a:fld>
            <a:endParaRPr lang="en-AU"/>
          </a:p>
        </p:txBody>
      </p:sp>
      <p:sp>
        <p:nvSpPr>
          <p:cNvPr id="25" name="Text Placeholder 5"/>
          <p:cNvSpPr>
            <a:spLocks noGrp="1"/>
          </p:cNvSpPr>
          <p:nvPr>
            <p:ph type="body" sz="quarter" idx="35"/>
          </p:nvPr>
        </p:nvSpPr>
        <p:spPr bwMode="auto">
          <a:xfrm>
            <a:off x="6256013" y="2273067"/>
            <a:ext cx="5222136" cy="324000"/>
          </a:xfrm>
          <a:prstGeom prst="rect">
            <a:avLst/>
          </a:prstGeom>
        </p:spPr>
        <p:txBody>
          <a:bodyPr/>
          <a:lstStyle>
            <a:lvl1pPr>
              <a:lnSpc>
                <a:spcPct val="100000"/>
              </a:lnSpc>
              <a:defRPr sz="1400" b="1">
                <a:solidFill>
                  <a:schemeClr val="accent1"/>
                </a:solidFill>
              </a:defRPr>
            </a:lvl1pPr>
            <a:lvl6pPr>
              <a:defRPr b="0"/>
            </a:lvl6pPr>
          </a:lstStyle>
          <a:p>
            <a:pPr lvl="0">
              <a:defRPr/>
            </a:pPr>
            <a:r>
              <a:rPr lang="en-US" dirty="0"/>
              <a:t>Click to edit Master text styles</a:t>
            </a:r>
          </a:p>
        </p:txBody>
      </p:sp>
      <p:sp>
        <p:nvSpPr>
          <p:cNvPr id="26" name="Text Placeholder 5"/>
          <p:cNvSpPr>
            <a:spLocks noGrp="1"/>
          </p:cNvSpPr>
          <p:nvPr>
            <p:ph type="body" sz="quarter" idx="31" hasCustomPrompt="1"/>
          </p:nvPr>
        </p:nvSpPr>
        <p:spPr bwMode="auto">
          <a:xfrm>
            <a:off x="676800" y="1364400"/>
            <a:ext cx="10801349" cy="506132"/>
          </a:xfrm>
          <a:prstGeom prst="rect">
            <a:avLst/>
          </a:prstGeom>
        </p:spPr>
        <p:txBody>
          <a:bodyPr>
            <a:no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
        <p:nvSpPr>
          <p:cNvPr id="12" name="Text Placeholder 5">
            <a:extLst>
              <a:ext uri="{FF2B5EF4-FFF2-40B4-BE49-F238E27FC236}">
                <a16:creationId xmlns:a16="http://schemas.microsoft.com/office/drawing/2014/main" id="{B41DC911-FEA3-FA0E-5C2A-D1221524E414}"/>
              </a:ext>
            </a:extLst>
          </p:cNvPr>
          <p:cNvSpPr>
            <a:spLocks noGrp="1"/>
          </p:cNvSpPr>
          <p:nvPr>
            <p:ph type="body" sz="quarter" idx="36"/>
          </p:nvPr>
        </p:nvSpPr>
        <p:spPr bwMode="auto">
          <a:xfrm>
            <a:off x="6286500" y="4204800"/>
            <a:ext cx="5222136" cy="324000"/>
          </a:xfrm>
          <a:prstGeom prst="rect">
            <a:avLst/>
          </a:prstGeom>
        </p:spPr>
        <p:txBody>
          <a:bodyPr/>
          <a:lstStyle>
            <a:lvl1pPr>
              <a:lnSpc>
                <a:spcPct val="100000"/>
              </a:lnSpc>
              <a:defRPr sz="1400" b="1">
                <a:solidFill>
                  <a:schemeClr val="accent1"/>
                </a:solidFill>
              </a:defRPr>
            </a:lvl1pPr>
            <a:lvl6pPr>
              <a:defRPr b="0"/>
            </a:lvl6pPr>
          </a:lstStyle>
          <a:p>
            <a:pPr lvl="0">
              <a:defRPr/>
            </a:pPr>
            <a:r>
              <a:rPr lang="en-US" dirty="0"/>
              <a:t>Click to edit Master text styles</a:t>
            </a:r>
          </a:p>
        </p:txBody>
      </p:sp>
    </p:spTree>
    <p:extLst>
      <p:ext uri="{BB962C8B-B14F-4D97-AF65-F5344CB8AC3E}">
        <p14:creationId xmlns:p14="http://schemas.microsoft.com/office/powerpoint/2010/main" val="34226622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PhAnim="0" preserve="1" userDrawn="1">
  <p:cSld name="Quote 1">
    <p:spTree>
      <p:nvGrpSpPr>
        <p:cNvPr id="1" name=""/>
        <p:cNvGrpSpPr/>
        <p:nvPr/>
      </p:nvGrpSpPr>
      <p:grpSpPr bwMode="auto">
        <a:xfrm>
          <a:off x="0" y="0"/>
          <a:ext cx="0" cy="0"/>
          <a:chOff x="0" y="0"/>
          <a:chExt cx="0" cy="0"/>
        </a:xfrm>
      </p:grpSpPr>
      <p:sp>
        <p:nvSpPr>
          <p:cNvPr id="23" name="Picture Placeholder 22"/>
          <p:cNvSpPr>
            <a:spLocks noGrp="1"/>
          </p:cNvSpPr>
          <p:nvPr>
            <p:ph type="pic" sz="quarter" idx="10" hasCustomPrompt="1"/>
          </p:nvPr>
        </p:nvSpPr>
        <p:spPr bwMode="auto">
          <a:xfrm>
            <a:off x="0" y="-1"/>
            <a:ext cx="12192000" cy="6858000"/>
          </a:xfrm>
          <a:prstGeom prst="rect">
            <a:avLst/>
          </a:prstGeom>
          <a:solidFill>
            <a:schemeClr val="bg1">
              <a:lumMod val="95000"/>
            </a:schemeClr>
          </a:solidFill>
        </p:spPr>
        <p:txBody>
          <a:bodyPr wrap="square" anchor="ctr" anchorCtr="0">
            <a:noAutofit/>
          </a:bodyPr>
          <a:lstStyle>
            <a:lvl1pPr algn="l">
              <a:defRPr/>
            </a:lvl1pPr>
          </a:lstStyle>
          <a:p>
            <a:pPr>
              <a:defRPr/>
            </a:pPr>
            <a:r>
              <a:rPr lang="en-AU"/>
              <a:t>Insert image and send to back</a:t>
            </a:r>
            <a:endParaRPr/>
          </a:p>
        </p:txBody>
      </p:sp>
      <p:sp>
        <p:nvSpPr>
          <p:cNvPr id="24" name="Text Placeholder 23"/>
          <p:cNvSpPr>
            <a:spLocks noGrp="1"/>
          </p:cNvSpPr>
          <p:nvPr>
            <p:ph type="body" sz="quarter" idx="14" hasCustomPrompt="1"/>
          </p:nvPr>
        </p:nvSpPr>
        <p:spPr bwMode="auto">
          <a:xfrm>
            <a:off x="6322634"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extrusionOk="0">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a:solidFill>
                  <a:schemeClr val="lt1"/>
                </a:solidFill>
              </a:defRPr>
            </a:lvl1pPr>
            <a:lvl2pPr>
              <a:defRPr lang="en-US" sz="1800">
                <a:solidFill>
                  <a:schemeClr val="lt1"/>
                </a:solidFill>
              </a:defRPr>
            </a:lvl2pPr>
            <a:lvl3pPr>
              <a:defRPr lang="en-US" sz="1800">
                <a:solidFill>
                  <a:schemeClr val="lt1"/>
                </a:solidFill>
              </a:defRPr>
            </a:lvl3pPr>
            <a:lvl4pPr>
              <a:defRPr lang="en-US" sz="1800">
                <a:solidFill>
                  <a:schemeClr val="lt1"/>
                </a:solidFill>
              </a:defRPr>
            </a:lvl4pPr>
            <a:lvl5pPr>
              <a:defRPr lang="en-AU" sz="1800">
                <a:solidFill>
                  <a:schemeClr val="lt1"/>
                </a:solidFill>
              </a:defRPr>
            </a:lvl5pPr>
          </a:lstStyle>
          <a:p>
            <a:pPr lvl="0" algn="ctr">
              <a:defRPr/>
            </a:pPr>
            <a:r>
              <a:rPr lang="en-US"/>
              <a:t> </a:t>
            </a:r>
            <a:endParaRPr lang="en-AU"/>
          </a:p>
        </p:txBody>
      </p:sp>
      <p:sp>
        <p:nvSpPr>
          <p:cNvPr id="12" name="Footer Placeholder 11"/>
          <p:cNvSpPr>
            <a:spLocks noGrp="1"/>
          </p:cNvSpPr>
          <p:nvPr>
            <p:ph type="ftr" sz="quarter" idx="12"/>
          </p:nvPr>
        </p:nvSpPr>
        <p:spPr bwMode="auto"/>
        <p:txBody>
          <a:bodyPr/>
          <a:lstStyle>
            <a:lvl1pPr>
              <a:defRPr>
                <a:solidFill>
                  <a:schemeClr val="bg1"/>
                </a:solidFill>
              </a:defRPr>
            </a:lvl1pPr>
          </a:lstStyle>
          <a:p>
            <a:pPr>
              <a:defRPr/>
            </a:pPr>
            <a:endParaRPr lang="en-AU"/>
          </a:p>
        </p:txBody>
      </p:sp>
      <p:sp>
        <p:nvSpPr>
          <p:cNvPr id="13" name="Slide Number Placeholder 12"/>
          <p:cNvSpPr>
            <a:spLocks noGrp="1"/>
          </p:cNvSpPr>
          <p:nvPr>
            <p:ph type="sldNum" sz="quarter" idx="13"/>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15" name="Text Placeholder 21"/>
          <p:cNvSpPr>
            <a:spLocks noGrp="1"/>
          </p:cNvSpPr>
          <p:nvPr>
            <p:ph type="body" sz="quarter" idx="16" hasCustomPrompt="1"/>
          </p:nvPr>
        </p:nvSpPr>
        <p:spPr bwMode="auto">
          <a:xfrm>
            <a:off x="6960096" y="2552856"/>
            <a:ext cx="3024336" cy="1538883"/>
          </a:xfrm>
        </p:spPr>
        <p:txBody>
          <a:bodyPr vert="horz" wrap="square" lIns="0" tIns="0" rIns="0" bIns="0" rtlCol="0" anchor="b" anchorCtr="0">
            <a:spAutoFit/>
          </a:bodyPr>
          <a:lstStyle>
            <a:lvl1pPr>
              <a:defRPr lang="en-US" sz="2000" b="0" spc="25">
                <a:solidFill>
                  <a:schemeClr val="bg1"/>
                </a:solidFill>
                <a:latin typeface="Arial"/>
                <a:ea typeface="+mj-ea"/>
                <a:cs typeface="+mj-cs"/>
              </a:defRPr>
            </a:lvl1pPr>
          </a:lstStyle>
          <a:p>
            <a:pPr marL="12700" lvl="0">
              <a:lnSpc>
                <a:spcPct val="100000"/>
              </a:lnSpc>
              <a:spcBef>
                <a:spcPts val="0"/>
              </a:spcBef>
              <a:defRPr/>
            </a:pP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aliquet</a:t>
            </a:r>
            <a:r>
              <a:rPr lang="en-US" dirty="0"/>
              <a:t> </a:t>
            </a:r>
            <a:r>
              <a:rPr lang="en-US" dirty="0" err="1"/>
              <a:t>viverra</a:t>
            </a:r>
            <a:r>
              <a:rPr lang="en-US" dirty="0"/>
              <a:t> diam, </a:t>
            </a:r>
            <a:r>
              <a:rPr lang="en-US" dirty="0" err="1"/>
              <a:t>ornare</a:t>
            </a:r>
            <a:r>
              <a:rPr lang="en-US" dirty="0"/>
              <a:t> </a:t>
            </a:r>
            <a:r>
              <a:rPr lang="en-US" dirty="0" err="1"/>
              <a:t>suscipit</a:t>
            </a:r>
            <a:r>
              <a:rPr lang="en-US" dirty="0"/>
              <a:t> </a:t>
            </a:r>
            <a:r>
              <a:rPr lang="en-US" dirty="0" err="1"/>
              <a:t>turpis</a:t>
            </a:r>
            <a:r>
              <a:rPr lang="en-US" dirty="0"/>
              <a:t> </a:t>
            </a:r>
            <a:r>
              <a:rPr lang="en-US" dirty="0" err="1"/>
              <a:t>interdum</a:t>
            </a:r>
            <a:r>
              <a:rPr lang="en-US" dirty="0"/>
              <a:t> </a:t>
            </a:r>
            <a:r>
              <a:rPr lang="en-US" dirty="0" err="1"/>
              <a:t>quis</a:t>
            </a:r>
            <a:r>
              <a:rPr lang="en-US" dirty="0"/>
              <a:t> </a:t>
            </a:r>
            <a:r>
              <a:rPr lang="en-US" dirty="0" err="1"/>
              <a:t>aliquam</a:t>
            </a:r>
            <a:r>
              <a:rPr lang="en-US" dirty="0"/>
              <a:t> in </a:t>
            </a:r>
            <a:r>
              <a:rPr lang="en-US" dirty="0" err="1"/>
              <a:t>elit</a:t>
            </a:r>
            <a:r>
              <a:rPr lang="en-US" dirty="0"/>
              <a:t> </a:t>
            </a:r>
            <a:r>
              <a:rPr lang="en-US" dirty="0" err="1"/>
              <a:t>urna</a:t>
            </a:r>
            <a:endParaRPr lang="en-US" dirty="0"/>
          </a:p>
        </p:txBody>
      </p:sp>
      <p:sp>
        <p:nvSpPr>
          <p:cNvPr id="16" name="Text Placeholder 21"/>
          <p:cNvSpPr>
            <a:spLocks noGrp="1"/>
          </p:cNvSpPr>
          <p:nvPr>
            <p:ph type="body" sz="quarter" idx="17" hasCustomPrompt="1"/>
          </p:nvPr>
        </p:nvSpPr>
        <p:spPr bwMode="auto">
          <a:xfrm>
            <a:off x="6960096" y="4509120"/>
            <a:ext cx="3024336" cy="215444"/>
          </a:xfrm>
        </p:spPr>
        <p:txBody>
          <a:bodyPr vert="horz" wrap="square" lIns="0" tIns="0" rIns="0" bIns="0" rtlCol="0" anchor="t">
            <a:spAutoFit/>
          </a:bodyPr>
          <a:lstStyle>
            <a:lvl1pPr>
              <a:defRPr lang="en-US" sz="1400" b="0" spc="25">
                <a:solidFill>
                  <a:schemeClr val="bg1"/>
                </a:solidFill>
                <a:latin typeface="+mn-lt"/>
                <a:ea typeface="+mj-ea"/>
                <a:cs typeface="+mj-cs"/>
              </a:defRPr>
            </a:lvl1pPr>
          </a:lstStyle>
          <a:p>
            <a:pPr marL="12700" lvl="0">
              <a:lnSpc>
                <a:spcPct val="100000"/>
              </a:lnSpc>
              <a:spcBef>
                <a:spcPts val="0"/>
              </a:spcBef>
              <a:defRPr/>
            </a:pPr>
            <a:r>
              <a:rPr lang="en-US"/>
              <a:t>Consectetur adipiscing</a:t>
            </a:r>
          </a:p>
        </p:txBody>
      </p:sp>
      <p:sp>
        <p:nvSpPr>
          <p:cNvPr id="17" name="Text Placeholder 20"/>
          <p:cNvSpPr>
            <a:spLocks noGrp="1"/>
          </p:cNvSpPr>
          <p:nvPr>
            <p:ph type="body" sz="quarter" idx="15" hasCustomPrompt="1"/>
          </p:nvPr>
        </p:nvSpPr>
        <p:spPr bwMode="auto">
          <a:xfrm>
            <a:off x="6960096" y="4295030"/>
            <a:ext cx="950400" cy="10800"/>
          </a:xfrm>
          <a:prstGeom prst="rect">
            <a:avLst/>
          </a:prstGeom>
          <a:solidFill>
            <a:schemeClr val="bg1">
              <a:alpha val="50000"/>
            </a:schemeClr>
          </a:solidFill>
        </p:spPr>
        <p:txBody>
          <a:bodyPr/>
          <a:lstStyle>
            <a:lvl1pPr>
              <a:defRPr>
                <a:latin typeface="+mn-lt"/>
              </a:defRPr>
            </a:lvl1pPr>
          </a:lstStyle>
          <a:p>
            <a:pPr lvl="0">
              <a:defRPr/>
            </a:pPr>
            <a:r>
              <a:rPr lang="en-US"/>
              <a:t> </a:t>
            </a:r>
            <a:endParaRPr lang="en-AU"/>
          </a:p>
        </p:txBody>
      </p:sp>
    </p:spTree>
    <p:extLst>
      <p:ext uri="{BB962C8B-B14F-4D97-AF65-F5344CB8AC3E}">
        <p14:creationId xmlns:p14="http://schemas.microsoft.com/office/powerpoint/2010/main" val="40387832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PhAnim="0" preserve="1" userDrawn="1">
  <p:cSld name="Quote 2">
    <p:spTree>
      <p:nvGrpSpPr>
        <p:cNvPr id="1" name=""/>
        <p:cNvGrpSpPr/>
        <p:nvPr/>
      </p:nvGrpSpPr>
      <p:grpSpPr bwMode="auto">
        <a:xfrm>
          <a:off x="0" y="0"/>
          <a:ext cx="0" cy="0"/>
          <a:chOff x="0" y="0"/>
          <a:chExt cx="0" cy="0"/>
        </a:xfrm>
      </p:grpSpPr>
      <p:sp>
        <p:nvSpPr>
          <p:cNvPr id="23" name="Picture Placeholder 22"/>
          <p:cNvSpPr>
            <a:spLocks noGrp="1"/>
          </p:cNvSpPr>
          <p:nvPr>
            <p:ph type="pic" sz="quarter" idx="10" hasCustomPrompt="1"/>
          </p:nvPr>
        </p:nvSpPr>
        <p:spPr bwMode="auto">
          <a:xfrm>
            <a:off x="0" y="-1"/>
            <a:ext cx="12192000" cy="6858000"/>
          </a:xfrm>
          <a:prstGeom prst="rect">
            <a:avLst/>
          </a:prstGeom>
          <a:solidFill>
            <a:schemeClr val="bg1">
              <a:lumMod val="95000"/>
            </a:schemeClr>
          </a:solidFill>
        </p:spPr>
        <p:txBody>
          <a:bodyPr wrap="square" anchor="ctr" anchorCtr="0">
            <a:noAutofit/>
          </a:bodyPr>
          <a:lstStyle>
            <a:lvl1pPr algn="r">
              <a:defRPr/>
            </a:lvl1pPr>
          </a:lstStyle>
          <a:p>
            <a:pPr>
              <a:defRPr/>
            </a:pPr>
            <a:r>
              <a:rPr lang="en-AU"/>
              <a:t>Insert image and send to back</a:t>
            </a:r>
            <a:endParaRPr/>
          </a:p>
        </p:txBody>
      </p:sp>
      <p:sp>
        <p:nvSpPr>
          <p:cNvPr id="24" name="Text Placeholder 23"/>
          <p:cNvSpPr>
            <a:spLocks noGrp="1"/>
          </p:cNvSpPr>
          <p:nvPr>
            <p:ph type="body" sz="quarter" idx="14" hasCustomPrompt="1"/>
          </p:nvPr>
        </p:nvSpPr>
        <p:spPr bwMode="auto">
          <a:xfrm>
            <a:off x="2639616"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extrusionOk="0">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a:solidFill>
                  <a:schemeClr val="lt1"/>
                </a:solidFill>
              </a:defRPr>
            </a:lvl1pPr>
            <a:lvl2pPr>
              <a:defRPr lang="en-US" sz="1800">
                <a:solidFill>
                  <a:schemeClr val="lt1"/>
                </a:solidFill>
              </a:defRPr>
            </a:lvl2pPr>
            <a:lvl3pPr>
              <a:defRPr lang="en-US" sz="1800">
                <a:solidFill>
                  <a:schemeClr val="lt1"/>
                </a:solidFill>
              </a:defRPr>
            </a:lvl3pPr>
            <a:lvl4pPr>
              <a:defRPr lang="en-US" sz="1800">
                <a:solidFill>
                  <a:schemeClr val="lt1"/>
                </a:solidFill>
              </a:defRPr>
            </a:lvl4pPr>
            <a:lvl5pPr>
              <a:defRPr lang="en-AU" sz="1800">
                <a:solidFill>
                  <a:schemeClr val="lt1"/>
                </a:solidFill>
              </a:defRPr>
            </a:lvl5pPr>
          </a:lstStyle>
          <a:p>
            <a:pPr lvl="0" algn="ctr">
              <a:defRPr/>
            </a:pPr>
            <a:r>
              <a:rPr lang="en-US"/>
              <a:t> </a:t>
            </a:r>
            <a:endParaRPr lang="en-AU"/>
          </a:p>
        </p:txBody>
      </p:sp>
      <p:sp>
        <p:nvSpPr>
          <p:cNvPr id="12" name="Footer Placeholder 11"/>
          <p:cNvSpPr>
            <a:spLocks noGrp="1"/>
          </p:cNvSpPr>
          <p:nvPr>
            <p:ph type="ftr" sz="quarter" idx="12"/>
          </p:nvPr>
        </p:nvSpPr>
        <p:spPr bwMode="auto"/>
        <p:txBody>
          <a:bodyPr/>
          <a:lstStyle>
            <a:lvl1pPr>
              <a:defRPr>
                <a:solidFill>
                  <a:schemeClr val="bg1"/>
                </a:solidFill>
              </a:defRPr>
            </a:lvl1pPr>
          </a:lstStyle>
          <a:p>
            <a:pPr>
              <a:defRPr/>
            </a:pPr>
            <a:endParaRPr lang="en-AU"/>
          </a:p>
        </p:txBody>
      </p:sp>
      <p:sp>
        <p:nvSpPr>
          <p:cNvPr id="13" name="Slide Number Placeholder 12"/>
          <p:cNvSpPr>
            <a:spLocks noGrp="1"/>
          </p:cNvSpPr>
          <p:nvPr>
            <p:ph type="sldNum" sz="quarter" idx="13"/>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15" name="Text Placeholder 21"/>
          <p:cNvSpPr>
            <a:spLocks noGrp="1"/>
          </p:cNvSpPr>
          <p:nvPr>
            <p:ph type="body" sz="quarter" idx="16" hasCustomPrompt="1"/>
          </p:nvPr>
        </p:nvSpPr>
        <p:spPr bwMode="auto">
          <a:xfrm>
            <a:off x="3277078" y="2552856"/>
            <a:ext cx="3024336" cy="1538883"/>
          </a:xfrm>
        </p:spPr>
        <p:txBody>
          <a:bodyPr vert="horz" wrap="square" lIns="0" tIns="0" rIns="0" bIns="0" rtlCol="0" anchor="b" anchorCtr="0">
            <a:spAutoFit/>
          </a:bodyPr>
          <a:lstStyle>
            <a:lvl1pPr>
              <a:defRPr lang="en-US" sz="2000" b="0" spc="25">
                <a:solidFill>
                  <a:schemeClr val="accent1"/>
                </a:solidFill>
                <a:latin typeface="Arial"/>
                <a:ea typeface="+mj-ea"/>
                <a:cs typeface="+mj-cs"/>
              </a:defRPr>
            </a:lvl1pPr>
          </a:lstStyle>
          <a:p>
            <a:pPr marL="12700" lvl="0">
              <a:lnSpc>
                <a:spcPct val="100000"/>
              </a:lnSpc>
              <a:spcBef>
                <a:spcPts val="0"/>
              </a:spcBef>
              <a:defRPr/>
            </a:pPr>
            <a:r>
              <a:rPr lang="en-US"/>
              <a:t>Consectetur adipiscing elit. Praesent aliquet viverra diam, ornare suscipit turpis interdum quis aliquam in elit urna</a:t>
            </a:r>
          </a:p>
        </p:txBody>
      </p:sp>
      <p:sp>
        <p:nvSpPr>
          <p:cNvPr id="16" name="Text Placeholder 21"/>
          <p:cNvSpPr>
            <a:spLocks noGrp="1"/>
          </p:cNvSpPr>
          <p:nvPr>
            <p:ph type="body" sz="quarter" idx="17" hasCustomPrompt="1"/>
          </p:nvPr>
        </p:nvSpPr>
        <p:spPr bwMode="auto">
          <a:xfrm>
            <a:off x="3277078" y="4509120"/>
            <a:ext cx="3024336" cy="215444"/>
          </a:xfrm>
        </p:spPr>
        <p:txBody>
          <a:bodyPr vert="horz" wrap="square" lIns="0" tIns="0" rIns="0" bIns="0" rtlCol="0" anchor="t">
            <a:spAutoFit/>
          </a:bodyPr>
          <a:lstStyle>
            <a:lvl1pPr>
              <a:defRPr lang="en-US" sz="1400" b="0" spc="25">
                <a:solidFill>
                  <a:schemeClr val="accent1"/>
                </a:solidFill>
                <a:latin typeface="+mn-lt"/>
                <a:ea typeface="+mj-ea"/>
                <a:cs typeface="+mj-cs"/>
              </a:defRPr>
            </a:lvl1pPr>
          </a:lstStyle>
          <a:p>
            <a:pPr marL="12700" lvl="0">
              <a:lnSpc>
                <a:spcPct val="100000"/>
              </a:lnSpc>
              <a:spcBef>
                <a:spcPts val="0"/>
              </a:spcBef>
              <a:defRPr/>
            </a:pPr>
            <a:r>
              <a:rPr lang="en-US"/>
              <a:t>Consectetur adipiscing</a:t>
            </a:r>
          </a:p>
        </p:txBody>
      </p:sp>
      <p:sp>
        <p:nvSpPr>
          <p:cNvPr id="17" name="Text Placeholder 20"/>
          <p:cNvSpPr>
            <a:spLocks noGrp="1"/>
          </p:cNvSpPr>
          <p:nvPr>
            <p:ph type="body" sz="quarter" idx="15" hasCustomPrompt="1"/>
          </p:nvPr>
        </p:nvSpPr>
        <p:spPr bwMode="auto">
          <a:xfrm>
            <a:off x="3277078" y="4295030"/>
            <a:ext cx="950400" cy="10800"/>
          </a:xfrm>
          <a:prstGeom prst="rect">
            <a:avLst/>
          </a:prstGeom>
          <a:solidFill>
            <a:schemeClr val="tx2">
              <a:alpha val="50000"/>
            </a:schemeClr>
          </a:solidFill>
        </p:spPr>
        <p:txBody>
          <a:bodyPr/>
          <a:lstStyle>
            <a:lvl1pPr>
              <a:defRPr>
                <a:latin typeface="+mn-lt"/>
              </a:defRPr>
            </a:lvl1pPr>
          </a:lstStyle>
          <a:p>
            <a:pPr lvl="0">
              <a:defRPr/>
            </a:pPr>
            <a:r>
              <a:rPr lang="en-US"/>
              <a:t> </a:t>
            </a:r>
            <a:endParaRPr lang="en-AU"/>
          </a:p>
        </p:txBody>
      </p:sp>
    </p:spTree>
    <p:extLst>
      <p:ext uri="{BB962C8B-B14F-4D97-AF65-F5344CB8AC3E}">
        <p14:creationId xmlns:p14="http://schemas.microsoft.com/office/powerpoint/2010/main" val="14950784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PhAnim="0" preserve="1" userDrawn="1">
  <p:cSld name="Image + icons + one content">
    <p:spTree>
      <p:nvGrpSpPr>
        <p:cNvPr id="1" name=""/>
        <p:cNvGrpSpPr/>
        <p:nvPr/>
      </p:nvGrpSpPr>
      <p:grpSpPr bwMode="auto">
        <a:xfrm>
          <a:off x="0" y="0"/>
          <a:ext cx="0" cy="0"/>
          <a:chOff x="0" y="0"/>
          <a:chExt cx="0" cy="0"/>
        </a:xfrm>
      </p:grpSpPr>
      <p:sp>
        <p:nvSpPr>
          <p:cNvPr id="13" name="Picture Placeholder 12"/>
          <p:cNvSpPr>
            <a:spLocks noGrp="1"/>
          </p:cNvSpPr>
          <p:nvPr>
            <p:ph type="pic" sz="quarter" idx="33" hasCustomPrompt="1"/>
          </p:nvPr>
        </p:nvSpPr>
        <p:spPr bwMode="auto">
          <a:xfrm>
            <a:off x="319784" y="25"/>
            <a:ext cx="3753813" cy="6308700"/>
          </a:xfrm>
          <a:custGeom>
            <a:avLst/>
            <a:gdLst>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0 w 3753813"/>
              <a:gd name="connsiteY4" fmla="*/ 6308592 h 6308700"/>
              <a:gd name="connsiteX5" fmla="*/ 1216808 w 3753813"/>
              <a:gd name="connsiteY5" fmla="*/ 6308592 h 6308700"/>
              <a:gd name="connsiteX6" fmla="*/ 1216808 w 3753813"/>
              <a:gd name="connsiteY6" fmla="*/ 6308513 h 6308700"/>
              <a:gd name="connsiteX7" fmla="*/ 1142621 w 3753813"/>
              <a:gd name="connsiteY7" fmla="*/ 6308513 h 6308700"/>
              <a:gd name="connsiteX8" fmla="*/ 11598 w 3753813"/>
              <a:gd name="connsiteY8" fmla="*/ 5267228 h 6308700"/>
              <a:gd name="connsiteX9" fmla="*/ 0 w 3753813"/>
              <a:gd name="connsiteY9" fmla="*/ 5221165 h 6308700"/>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1216808 w 3753813"/>
              <a:gd name="connsiteY4" fmla="*/ 6308592 h 6308700"/>
              <a:gd name="connsiteX5" fmla="*/ 1216808 w 3753813"/>
              <a:gd name="connsiteY5" fmla="*/ 6308513 h 6308700"/>
              <a:gd name="connsiteX6" fmla="*/ 1142621 w 3753813"/>
              <a:gd name="connsiteY6" fmla="*/ 6308513 h 6308700"/>
              <a:gd name="connsiteX7" fmla="*/ 11598 w 3753813"/>
              <a:gd name="connsiteY7" fmla="*/ 5267228 h 6308700"/>
              <a:gd name="connsiteX8" fmla="*/ 0 w 3753813"/>
              <a:gd name="connsiteY8" fmla="*/ 5221165 h 6308700"/>
              <a:gd name="connsiteX9" fmla="*/ 0 w 3753813"/>
              <a:gd name="connsiteY9" fmla="*/ 0 h 6308700"/>
              <a:gd name="connsiteX0" fmla="*/ 0 w 3753813"/>
              <a:gd name="connsiteY0" fmla="*/ 0 h 6308700"/>
              <a:gd name="connsiteX1" fmla="*/ 3753813 w 3753813"/>
              <a:gd name="connsiteY1" fmla="*/ 0 h 6308700"/>
              <a:gd name="connsiteX2" fmla="*/ 3753813 w 3753813"/>
              <a:gd name="connsiteY2" fmla="*/ 6308700 h 6308700"/>
              <a:gd name="connsiteX3" fmla="*/ 1216808 w 3753813"/>
              <a:gd name="connsiteY3" fmla="*/ 6308592 h 6308700"/>
              <a:gd name="connsiteX4" fmla="*/ 1216808 w 3753813"/>
              <a:gd name="connsiteY4" fmla="*/ 6308513 h 6308700"/>
              <a:gd name="connsiteX5" fmla="*/ 1142621 w 3753813"/>
              <a:gd name="connsiteY5" fmla="*/ 6308513 h 6308700"/>
              <a:gd name="connsiteX6" fmla="*/ 11598 w 3753813"/>
              <a:gd name="connsiteY6" fmla="*/ 5267228 h 6308700"/>
              <a:gd name="connsiteX7" fmla="*/ 0 w 3753813"/>
              <a:gd name="connsiteY7" fmla="*/ 5221165 h 6308700"/>
              <a:gd name="connsiteX8" fmla="*/ 0 w 3753813"/>
              <a:gd name="connsiteY8" fmla="*/ 0 h 63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813" h="6308700" extrusionOk="0">
                <a:moveTo>
                  <a:pt x="0" y="0"/>
                </a:moveTo>
                <a:lnTo>
                  <a:pt x="3753813" y="0"/>
                </a:lnTo>
                <a:lnTo>
                  <a:pt x="3753813" y="6308700"/>
                </a:lnTo>
                <a:lnTo>
                  <a:pt x="1216808" y="6308592"/>
                </a:lnTo>
                <a:lnTo>
                  <a:pt x="1216808" y="6308513"/>
                </a:lnTo>
                <a:lnTo>
                  <a:pt x="1142621" y="6308513"/>
                </a:lnTo>
                <a:cubicBezTo>
                  <a:pt x="580256" y="6137392"/>
                  <a:pt x="148576" y="5723798"/>
                  <a:pt x="11598" y="5267228"/>
                </a:cubicBezTo>
                <a:lnTo>
                  <a:pt x="0" y="5221165"/>
                </a:lnTo>
                <a:lnTo>
                  <a:pt x="0" y="0"/>
                </a:lnTo>
                <a:close/>
              </a:path>
            </a:pathLst>
          </a:custGeom>
          <a:solidFill>
            <a:schemeClr val="bg1">
              <a:lumMod val="95000"/>
            </a:schemeClr>
          </a:solidFill>
        </p:spPr>
        <p:txBody>
          <a:bodyPr wrap="square" anchor="ctr" anchorCtr="0">
            <a:noAutofit/>
          </a:bodyPr>
          <a:lstStyle>
            <a:lvl1pPr algn="ctr">
              <a:defRPr/>
            </a:lvl1pPr>
          </a:lstStyle>
          <a:p>
            <a:pPr>
              <a:defRPr/>
            </a:pPr>
            <a:r>
              <a:rPr lang="en-AU"/>
              <a:t>Insert image and send to back</a:t>
            </a:r>
            <a:endParaRPr/>
          </a:p>
        </p:txBody>
      </p:sp>
      <p:sp>
        <p:nvSpPr>
          <p:cNvPr id="7" name="Rectangle 6"/>
          <p:cNvSpPr/>
          <p:nvPr userDrawn="1"/>
        </p:nvSpPr>
        <p:spPr bwMode="auto">
          <a:xfrm>
            <a:off x="4059852" y="1466206"/>
            <a:ext cx="3491358" cy="5391794"/>
          </a:xfrm>
          <a:prstGeom prst="rect">
            <a:avLst/>
          </a:prstGeom>
          <a:gradFill>
            <a:gsLst>
              <a:gs pos="0">
                <a:schemeClr val="accent2"/>
              </a:gs>
              <a:gs pos="34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 name="Footer Placeholder 2"/>
          <p:cNvSpPr>
            <a:spLocks noGrp="1"/>
          </p:cNvSpPr>
          <p:nvPr>
            <p:ph type="ftr" sz="quarter" idx="10"/>
          </p:nvPr>
        </p:nvSpPr>
        <p:spPr bwMode="auto"/>
        <p:txBody>
          <a:bodyPr/>
          <a:lstStyle>
            <a:lvl1pPr>
              <a:defRPr>
                <a:solidFill>
                  <a:schemeClr val="bg1"/>
                </a:solidFill>
              </a:defRPr>
            </a:lvl1pPr>
          </a:lstStyle>
          <a:p>
            <a:pPr>
              <a:defRPr/>
            </a:pPr>
            <a:endParaRPr lang="en-AU"/>
          </a:p>
        </p:txBody>
      </p:sp>
      <p:sp>
        <p:nvSpPr>
          <p:cNvPr id="4" name="Slide Number Placeholder 3"/>
          <p:cNvSpPr>
            <a:spLocks noGrp="1"/>
          </p:cNvSpPr>
          <p:nvPr>
            <p:ph type="sldNum" sz="quarter" idx="11"/>
          </p:nvPr>
        </p:nvSpPr>
        <p:spPr bwMode="auto"/>
        <p:txBody>
          <a:bodyPr/>
          <a:lstStyle/>
          <a:p>
            <a:pPr>
              <a:defRPr/>
            </a:pPr>
            <a:fld id="{E917DE0E-AFB1-41FD-BC35-27DB61CA125F}" type="slidenum">
              <a:rPr lang="en-AU"/>
              <a:t>‹#›</a:t>
            </a:fld>
            <a:endParaRPr lang="en-AU"/>
          </a:p>
        </p:txBody>
      </p:sp>
      <p:sp>
        <p:nvSpPr>
          <p:cNvPr id="8" name="Title 3"/>
          <p:cNvSpPr>
            <a:spLocks noGrp="1"/>
          </p:cNvSpPr>
          <p:nvPr>
            <p:ph type="title" hasCustomPrompt="1"/>
          </p:nvPr>
        </p:nvSpPr>
        <p:spPr bwMode="auto">
          <a:xfrm>
            <a:off x="8112126" y="1561647"/>
            <a:ext cx="3384550" cy="469056"/>
          </a:xfrm>
        </p:spPr>
        <p:txBody>
          <a:bodyPr/>
          <a:lstStyle>
            <a:lvl1pPr>
              <a:defRPr/>
            </a:lvl1pPr>
          </a:lstStyle>
          <a:p>
            <a:pPr>
              <a:defRPr/>
            </a:pPr>
            <a:r>
              <a:rPr lang="en-US" dirty="0"/>
              <a:t>Title here</a:t>
            </a:r>
            <a:endParaRPr lang="en-AU" dirty="0"/>
          </a:p>
        </p:txBody>
      </p:sp>
      <p:sp>
        <p:nvSpPr>
          <p:cNvPr id="9" name="Text Placeholder 5"/>
          <p:cNvSpPr>
            <a:spLocks noGrp="1"/>
          </p:cNvSpPr>
          <p:nvPr>
            <p:ph type="body" sz="quarter" idx="31" hasCustomPrompt="1"/>
          </p:nvPr>
        </p:nvSpPr>
        <p:spPr bwMode="auto">
          <a:xfrm>
            <a:off x="8112125" y="2130706"/>
            <a:ext cx="3384550" cy="506132"/>
          </a:xfrm>
          <a:prstGeom prst="rect">
            <a:avLst/>
          </a:prstGeom>
        </p:spPr>
        <p:txBody>
          <a:bodyPr>
            <a:noAutofit/>
          </a:bodyPr>
          <a:lstStyle>
            <a:lvl1pPr>
              <a:lnSpc>
                <a:spcPct val="90000"/>
              </a:lnSpc>
              <a:defRPr sz="1600" b="0">
                <a:solidFill>
                  <a:schemeClr val="tx2"/>
                </a:solidFill>
                <a:latin typeface="+mj-lt"/>
              </a:defRPr>
            </a:lvl1pPr>
            <a:lvl2pPr marL="612" indent="0">
              <a:buNone/>
              <a:defRPr/>
            </a:lvl2pPr>
          </a:lstStyle>
          <a:p>
            <a:pPr lvl="0">
              <a:defRPr/>
            </a:pPr>
            <a:r>
              <a:rPr lang="en-US"/>
              <a:t>[Subtitle]</a:t>
            </a:r>
            <a:endParaRPr/>
          </a:p>
        </p:txBody>
      </p:sp>
      <p:sp>
        <p:nvSpPr>
          <p:cNvPr id="11" name="Text Placeholder 10"/>
          <p:cNvSpPr>
            <a:spLocks noGrp="1"/>
          </p:cNvSpPr>
          <p:nvPr>
            <p:ph type="body" sz="quarter" idx="32"/>
          </p:nvPr>
        </p:nvSpPr>
        <p:spPr bwMode="auto">
          <a:xfrm>
            <a:off x="8112125" y="3068638"/>
            <a:ext cx="3384550" cy="3240087"/>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lang="en-AU"/>
          </a:p>
        </p:txBody>
      </p:sp>
      <p:sp>
        <p:nvSpPr>
          <p:cNvPr id="14" name="Content Placeholder 9"/>
          <p:cNvSpPr>
            <a:spLocks noGrp="1"/>
          </p:cNvSpPr>
          <p:nvPr>
            <p:ph sz="quarter" idx="34" hasCustomPrompt="1"/>
          </p:nvPr>
        </p:nvSpPr>
        <p:spPr bwMode="auto">
          <a:xfrm>
            <a:off x="4765948" y="2096838"/>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a:solidFill>
                  <a:schemeClr val="bg1"/>
                </a:solidFill>
              </a:defRPr>
            </a:lvl1pPr>
            <a:lvl2pPr>
              <a:lnSpc>
                <a:spcPct val="110000"/>
              </a:lnSpc>
              <a:spcBef>
                <a:spcPts val="0"/>
              </a:spcBef>
              <a:spcAft>
                <a:spcPts val="0"/>
              </a:spcAft>
              <a:defRPr lang="en-US" sz="1050">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defRPr/>
            </a:pPr>
            <a:r>
              <a:rPr lang="en-US"/>
              <a:t>Edit Master text styles</a:t>
            </a:r>
            <a:endParaRPr/>
          </a:p>
          <a:p>
            <a:pPr lvl="1">
              <a:defRPr/>
            </a:pPr>
            <a:r>
              <a:rPr lang="en-US"/>
              <a:t>Second level</a:t>
            </a:r>
            <a:endParaRPr/>
          </a:p>
        </p:txBody>
      </p:sp>
      <p:sp>
        <p:nvSpPr>
          <p:cNvPr id="15" name="Content Placeholder 9"/>
          <p:cNvSpPr>
            <a:spLocks noGrp="1"/>
          </p:cNvSpPr>
          <p:nvPr>
            <p:ph sz="quarter" idx="35" hasCustomPrompt="1"/>
          </p:nvPr>
        </p:nvSpPr>
        <p:spPr bwMode="auto">
          <a:xfrm>
            <a:off x="4765948" y="3573216"/>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a:solidFill>
                  <a:schemeClr val="bg1"/>
                </a:solidFill>
              </a:defRPr>
            </a:lvl1pPr>
            <a:lvl2pPr>
              <a:lnSpc>
                <a:spcPct val="110000"/>
              </a:lnSpc>
              <a:spcBef>
                <a:spcPts val="0"/>
              </a:spcBef>
              <a:spcAft>
                <a:spcPts val="0"/>
              </a:spcAft>
              <a:defRPr lang="en-US" sz="1050">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defRPr/>
            </a:pPr>
            <a:r>
              <a:rPr lang="en-US"/>
              <a:t>Edit Master text styles</a:t>
            </a:r>
            <a:endParaRPr/>
          </a:p>
          <a:p>
            <a:pPr lvl="1">
              <a:defRPr/>
            </a:pPr>
            <a:r>
              <a:rPr lang="en-US"/>
              <a:t>Second level</a:t>
            </a:r>
            <a:endParaRPr/>
          </a:p>
        </p:txBody>
      </p:sp>
      <p:sp>
        <p:nvSpPr>
          <p:cNvPr id="16" name="Content Placeholder 9"/>
          <p:cNvSpPr>
            <a:spLocks noGrp="1"/>
          </p:cNvSpPr>
          <p:nvPr>
            <p:ph sz="quarter" idx="36" hasCustomPrompt="1"/>
          </p:nvPr>
        </p:nvSpPr>
        <p:spPr bwMode="auto">
          <a:xfrm>
            <a:off x="4765948" y="5049593"/>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a:solidFill>
                  <a:schemeClr val="bg1"/>
                </a:solidFill>
              </a:defRPr>
            </a:lvl1pPr>
            <a:lvl2pPr>
              <a:lnSpc>
                <a:spcPct val="110000"/>
              </a:lnSpc>
              <a:spcBef>
                <a:spcPts val="0"/>
              </a:spcBef>
              <a:spcAft>
                <a:spcPts val="0"/>
              </a:spcAft>
              <a:defRPr lang="en-US" sz="1050">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defRPr/>
            </a:pPr>
            <a:r>
              <a:rPr lang="en-US"/>
              <a:t>Edit Master text styles</a:t>
            </a:r>
            <a:endParaRPr/>
          </a:p>
          <a:p>
            <a:pPr lvl="1">
              <a:defRPr/>
            </a:pPr>
            <a:r>
              <a:rPr lang="en-US"/>
              <a:t>Second level</a:t>
            </a:r>
            <a:endParaRPr/>
          </a:p>
        </p:txBody>
      </p:sp>
      <p:sp>
        <p:nvSpPr>
          <p:cNvPr id="17" name="Content Placeholder 12"/>
          <p:cNvSpPr>
            <a:spLocks noGrp="1"/>
          </p:cNvSpPr>
          <p:nvPr>
            <p:ph sz="quarter" idx="12" hasCustomPrompt="1"/>
          </p:nvPr>
        </p:nvSpPr>
        <p:spPr bwMode="auto">
          <a:xfrm>
            <a:off x="4261815" y="2096838"/>
            <a:ext cx="306283" cy="307975"/>
          </a:xfrm>
          <a:prstGeom prst="rect">
            <a:avLst/>
          </a:prstGeom>
        </p:spPr>
        <p:txBody>
          <a:bodyPr>
            <a:normAutofit/>
          </a:bodyPr>
          <a:lstStyle>
            <a:lvl1pPr>
              <a:defRPr sz="800">
                <a:solidFill>
                  <a:schemeClr val="bg1"/>
                </a:solidFill>
              </a:defRPr>
            </a:lvl1pPr>
          </a:lstStyle>
          <a:p>
            <a:pPr lvl="0">
              <a:defRPr/>
            </a:pPr>
            <a:r>
              <a:rPr lang="en-US"/>
              <a:t> icon</a:t>
            </a:r>
            <a:endParaRPr lang="en-AU"/>
          </a:p>
        </p:txBody>
      </p:sp>
      <p:sp>
        <p:nvSpPr>
          <p:cNvPr id="18" name="Content Placeholder 12"/>
          <p:cNvSpPr>
            <a:spLocks noGrp="1"/>
          </p:cNvSpPr>
          <p:nvPr>
            <p:ph sz="quarter" idx="37" hasCustomPrompt="1"/>
          </p:nvPr>
        </p:nvSpPr>
        <p:spPr bwMode="auto">
          <a:xfrm>
            <a:off x="4261815" y="3573216"/>
            <a:ext cx="306283" cy="307975"/>
          </a:xfrm>
          <a:prstGeom prst="rect">
            <a:avLst/>
          </a:prstGeom>
        </p:spPr>
        <p:txBody>
          <a:bodyPr>
            <a:normAutofit/>
          </a:bodyPr>
          <a:lstStyle>
            <a:lvl1pPr>
              <a:defRPr sz="800">
                <a:solidFill>
                  <a:schemeClr val="bg1"/>
                </a:solidFill>
              </a:defRPr>
            </a:lvl1pPr>
          </a:lstStyle>
          <a:p>
            <a:pPr lvl="0">
              <a:defRPr/>
            </a:pPr>
            <a:r>
              <a:rPr lang="en-US"/>
              <a:t> icon</a:t>
            </a:r>
            <a:endParaRPr lang="en-AU"/>
          </a:p>
        </p:txBody>
      </p:sp>
      <p:sp>
        <p:nvSpPr>
          <p:cNvPr id="19" name="Content Placeholder 12"/>
          <p:cNvSpPr>
            <a:spLocks noGrp="1"/>
          </p:cNvSpPr>
          <p:nvPr>
            <p:ph sz="quarter" idx="38" hasCustomPrompt="1"/>
          </p:nvPr>
        </p:nvSpPr>
        <p:spPr bwMode="auto">
          <a:xfrm>
            <a:off x="4261815" y="5049593"/>
            <a:ext cx="306283" cy="307975"/>
          </a:xfrm>
          <a:prstGeom prst="rect">
            <a:avLst/>
          </a:prstGeom>
        </p:spPr>
        <p:txBody>
          <a:bodyPr>
            <a:normAutofit/>
          </a:bodyPr>
          <a:lstStyle>
            <a:lvl1pPr>
              <a:defRPr sz="800">
                <a:solidFill>
                  <a:schemeClr val="bg1"/>
                </a:solidFill>
              </a:defRPr>
            </a:lvl1pPr>
          </a:lstStyle>
          <a:p>
            <a:pPr lvl="0">
              <a:defRPr/>
            </a:pPr>
            <a:r>
              <a:rPr lang="en-US"/>
              <a:t> icon</a:t>
            </a:r>
            <a:endParaRPr lang="en-AU"/>
          </a:p>
        </p:txBody>
      </p:sp>
    </p:spTree>
    <p:extLst>
      <p:ext uri="{BB962C8B-B14F-4D97-AF65-F5344CB8AC3E}">
        <p14:creationId xmlns:p14="http://schemas.microsoft.com/office/powerpoint/2010/main" val="42489238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PhAnim="0" preserve="1" userDrawn="1">
  <p:cSld name="Title and Tabl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AU"/>
          </a:p>
        </p:txBody>
      </p:sp>
      <p:sp>
        <p:nvSpPr>
          <p:cNvPr id="4" name="Footer Placeholder 3"/>
          <p:cNvSpPr>
            <a:spLocks noGrp="1"/>
          </p:cNvSpPr>
          <p:nvPr>
            <p:ph type="ftr" sz="quarter" idx="17"/>
          </p:nvPr>
        </p:nvSpPr>
        <p:spPr bwMode="auto"/>
        <p:txBody>
          <a:bodyPr/>
          <a:lstStyle/>
          <a:p>
            <a:pPr>
              <a:defRPr/>
            </a:pPr>
            <a:endParaRPr lang="en-AU"/>
          </a:p>
        </p:txBody>
      </p:sp>
      <p:sp>
        <p:nvSpPr>
          <p:cNvPr id="10" name="Slide Number Placeholder 9"/>
          <p:cNvSpPr>
            <a:spLocks noGrp="1"/>
          </p:cNvSpPr>
          <p:nvPr>
            <p:ph type="sldNum" sz="quarter" idx="18"/>
          </p:nvPr>
        </p:nvSpPr>
        <p:spPr bwMode="auto"/>
        <p:txBody>
          <a:bodyPr/>
          <a:lstStyle/>
          <a:p>
            <a:pPr>
              <a:defRPr/>
            </a:pPr>
            <a:fld id="{E917DE0E-AFB1-41FD-BC35-27DB61CA125F}" type="slidenum">
              <a:rPr lang="en-AU"/>
              <a:t>‹#›</a:t>
            </a:fld>
            <a:endParaRPr lang="en-AU"/>
          </a:p>
        </p:txBody>
      </p:sp>
      <p:sp>
        <p:nvSpPr>
          <p:cNvPr id="6" name="Rectangle 5"/>
          <p:cNvSpPr/>
          <p:nvPr userDrawn="1"/>
        </p:nvSpPr>
        <p:spPr bwMode="auto">
          <a:xfrm flipV="1">
            <a:off x="-7364" y="2030400"/>
            <a:ext cx="12199364" cy="441176"/>
          </a:xfrm>
          <a:prstGeom prst="rect">
            <a:avLst/>
          </a:prstGeom>
          <a:gradFill>
            <a:gsLst>
              <a:gs pos="0">
                <a:schemeClr val="accent2"/>
              </a:gs>
              <a:gs pos="38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 name="Table Placeholder 4"/>
          <p:cNvSpPr>
            <a:spLocks noGrp="1"/>
          </p:cNvSpPr>
          <p:nvPr>
            <p:ph type="tbl" sz="quarter" idx="19"/>
          </p:nvPr>
        </p:nvSpPr>
        <p:spPr bwMode="auto">
          <a:xfrm>
            <a:off x="695325" y="2030400"/>
            <a:ext cx="10801350" cy="3671887"/>
          </a:xfrm>
        </p:spPr>
        <p:txBody>
          <a:bodyPr/>
          <a:lstStyle>
            <a:lvl1pPr>
              <a:defRPr>
                <a:solidFill>
                  <a:schemeClr val="bg1"/>
                </a:solidFill>
              </a:defRPr>
            </a:lvl1pPr>
          </a:lstStyle>
          <a:p>
            <a:pPr>
              <a:defRPr/>
            </a:pPr>
            <a:r>
              <a:rPr lang="en-US"/>
              <a:t>Click icon to add table</a:t>
            </a:r>
            <a:endParaRPr lang="en-AU"/>
          </a:p>
        </p:txBody>
      </p:sp>
      <p:sp>
        <p:nvSpPr>
          <p:cNvPr id="9" name="Text Placeholder 5"/>
          <p:cNvSpPr>
            <a:spLocks noGrp="1"/>
          </p:cNvSpPr>
          <p:nvPr>
            <p:ph type="body" sz="quarter" idx="31" hasCustomPrompt="1"/>
          </p:nvPr>
        </p:nvSpPr>
        <p:spPr bwMode="auto">
          <a:xfrm>
            <a:off x="676800" y="1364400"/>
            <a:ext cx="10801349" cy="506132"/>
          </a:xfrm>
          <a:prstGeom prst="rect">
            <a:avLst/>
          </a:prstGeom>
        </p:spPr>
        <p:txBody>
          <a:bodyPr>
            <a:no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38176534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PhAnim="0" preserve="1" userDrawn="1">
  <p:cSld name="Image collage">
    <p:spTree>
      <p:nvGrpSpPr>
        <p:cNvPr id="1" name=""/>
        <p:cNvGrpSpPr/>
        <p:nvPr/>
      </p:nvGrpSpPr>
      <p:grpSpPr bwMode="auto">
        <a:xfrm>
          <a:off x="0" y="0"/>
          <a:ext cx="0" cy="0"/>
          <a:chOff x="0" y="0"/>
          <a:chExt cx="0" cy="0"/>
        </a:xfrm>
      </p:grpSpPr>
      <p:sp>
        <p:nvSpPr>
          <p:cNvPr id="3" name="Footer Placeholder 2"/>
          <p:cNvSpPr>
            <a:spLocks noGrp="1"/>
          </p:cNvSpPr>
          <p:nvPr>
            <p:ph type="ftr" sz="quarter" idx="10"/>
          </p:nvPr>
        </p:nvSpPr>
        <p:spPr bwMode="auto"/>
        <p:txBody>
          <a:bodyPr/>
          <a:lstStyle/>
          <a:p>
            <a:pPr>
              <a:defRPr/>
            </a:pPr>
            <a:endParaRPr lang="en-AU"/>
          </a:p>
        </p:txBody>
      </p:sp>
      <p:sp>
        <p:nvSpPr>
          <p:cNvPr id="4" name="Slide Number Placeholder 3"/>
          <p:cNvSpPr>
            <a:spLocks noGrp="1"/>
          </p:cNvSpPr>
          <p:nvPr>
            <p:ph type="sldNum" sz="quarter" idx="11"/>
          </p:nvPr>
        </p:nvSpPr>
        <p:spPr bwMode="auto"/>
        <p:txBody>
          <a:bodyPr/>
          <a:lstStyle/>
          <a:p>
            <a:pPr>
              <a:defRPr/>
            </a:pPr>
            <a:fld id="{E917DE0E-AFB1-41FD-BC35-27DB61CA125F}" type="slidenum">
              <a:rPr lang="en-AU"/>
              <a:t>‹#›</a:t>
            </a:fld>
            <a:endParaRPr lang="en-AU"/>
          </a:p>
        </p:txBody>
      </p:sp>
      <p:sp>
        <p:nvSpPr>
          <p:cNvPr id="13" name="Picture Placeholder 21"/>
          <p:cNvSpPr>
            <a:spLocks noGrp="1"/>
          </p:cNvSpPr>
          <p:nvPr>
            <p:ph type="pic" sz="quarter" idx="12"/>
          </p:nvPr>
        </p:nvSpPr>
        <p:spPr bwMode="auto">
          <a:xfrm>
            <a:off x="673099" y="908720"/>
            <a:ext cx="2992864" cy="1560648"/>
          </a:xfrm>
          <a:prstGeom prst="rect">
            <a:avLst/>
          </a:prstGeom>
          <a:solidFill>
            <a:schemeClr val="bg1">
              <a:lumMod val="95000"/>
            </a:schemeClr>
          </a:solidFill>
        </p:spPr>
        <p:txBody>
          <a:bodyPr/>
          <a:lstStyle/>
          <a:p>
            <a:pPr>
              <a:defRPr/>
            </a:pPr>
            <a:r>
              <a:rPr lang="en-US"/>
              <a:t>Click icon to add picture</a:t>
            </a:r>
            <a:endParaRPr/>
          </a:p>
        </p:txBody>
      </p:sp>
      <p:sp>
        <p:nvSpPr>
          <p:cNvPr id="14" name="Picture Placeholder 21"/>
          <p:cNvSpPr>
            <a:spLocks noGrp="1"/>
          </p:cNvSpPr>
          <p:nvPr>
            <p:ph type="pic" sz="quarter" idx="14"/>
          </p:nvPr>
        </p:nvSpPr>
        <p:spPr bwMode="auto">
          <a:xfrm>
            <a:off x="3718535" y="2545932"/>
            <a:ext cx="2301456" cy="3747588"/>
          </a:xfrm>
          <a:prstGeom prst="rect">
            <a:avLst/>
          </a:prstGeom>
          <a:solidFill>
            <a:schemeClr val="bg1">
              <a:lumMod val="95000"/>
            </a:schemeClr>
          </a:solidFill>
        </p:spPr>
        <p:txBody>
          <a:bodyPr/>
          <a:lstStyle/>
          <a:p>
            <a:pPr>
              <a:defRPr/>
            </a:pPr>
            <a:r>
              <a:rPr lang="en-US"/>
              <a:t>Click icon to add picture</a:t>
            </a:r>
            <a:endParaRPr/>
          </a:p>
        </p:txBody>
      </p:sp>
      <p:sp>
        <p:nvSpPr>
          <p:cNvPr id="15" name="Picture Placeholder 21"/>
          <p:cNvSpPr>
            <a:spLocks noGrp="1"/>
          </p:cNvSpPr>
          <p:nvPr>
            <p:ph type="pic" sz="quarter" idx="15"/>
          </p:nvPr>
        </p:nvSpPr>
        <p:spPr bwMode="auto">
          <a:xfrm>
            <a:off x="6158903" y="4859871"/>
            <a:ext cx="2301456" cy="1433649"/>
          </a:xfrm>
          <a:prstGeom prst="rect">
            <a:avLst/>
          </a:prstGeom>
          <a:solidFill>
            <a:schemeClr val="bg1">
              <a:lumMod val="95000"/>
            </a:schemeClr>
          </a:solidFill>
        </p:spPr>
        <p:txBody>
          <a:bodyPr/>
          <a:lstStyle/>
          <a:p>
            <a:pPr>
              <a:defRPr/>
            </a:pPr>
            <a:r>
              <a:rPr lang="en-US"/>
              <a:t>Click icon to add picture</a:t>
            </a:r>
            <a:endParaRPr/>
          </a:p>
        </p:txBody>
      </p:sp>
      <p:sp>
        <p:nvSpPr>
          <p:cNvPr id="16" name="Picture Placeholder 21"/>
          <p:cNvSpPr>
            <a:spLocks noGrp="1"/>
          </p:cNvSpPr>
          <p:nvPr>
            <p:ph type="pic" sz="quarter" idx="16"/>
          </p:nvPr>
        </p:nvSpPr>
        <p:spPr bwMode="auto">
          <a:xfrm>
            <a:off x="8541843" y="4859872"/>
            <a:ext cx="2985552" cy="1433648"/>
          </a:xfrm>
          <a:prstGeom prst="rect">
            <a:avLst/>
          </a:prstGeom>
          <a:solidFill>
            <a:schemeClr val="bg1">
              <a:lumMod val="95000"/>
            </a:schemeClr>
          </a:solidFill>
        </p:spPr>
        <p:txBody>
          <a:bodyPr/>
          <a:lstStyle/>
          <a:p>
            <a:pPr>
              <a:defRPr/>
            </a:pPr>
            <a:r>
              <a:rPr lang="en-US"/>
              <a:t>Click icon to add picture</a:t>
            </a:r>
            <a:endParaRPr/>
          </a:p>
        </p:txBody>
      </p:sp>
      <p:sp>
        <p:nvSpPr>
          <p:cNvPr id="17" name="Picture Placeholder 21"/>
          <p:cNvSpPr>
            <a:spLocks noGrp="1"/>
          </p:cNvSpPr>
          <p:nvPr>
            <p:ph type="pic" sz="quarter" idx="19"/>
          </p:nvPr>
        </p:nvSpPr>
        <p:spPr bwMode="auto">
          <a:xfrm>
            <a:off x="8534126" y="908720"/>
            <a:ext cx="2964660" cy="3874588"/>
          </a:xfrm>
          <a:prstGeom prst="rect">
            <a:avLst/>
          </a:prstGeom>
          <a:solidFill>
            <a:schemeClr val="bg1">
              <a:lumMod val="95000"/>
            </a:schemeClr>
          </a:solidFill>
        </p:spPr>
        <p:txBody>
          <a:bodyPr/>
          <a:lstStyle/>
          <a:p>
            <a:pPr>
              <a:defRPr/>
            </a:pPr>
            <a:r>
              <a:rPr lang="en-US"/>
              <a:t>Click icon to add picture</a:t>
            </a:r>
            <a:endParaRPr/>
          </a:p>
        </p:txBody>
      </p:sp>
      <p:sp>
        <p:nvSpPr>
          <p:cNvPr id="18" name="Picture Placeholder 21"/>
          <p:cNvSpPr>
            <a:spLocks noGrp="1"/>
          </p:cNvSpPr>
          <p:nvPr>
            <p:ph type="pic" sz="quarter" idx="20"/>
          </p:nvPr>
        </p:nvSpPr>
        <p:spPr bwMode="auto">
          <a:xfrm>
            <a:off x="3731234" y="908720"/>
            <a:ext cx="2289162" cy="1560648"/>
          </a:xfrm>
          <a:prstGeom prst="rect">
            <a:avLst/>
          </a:prstGeom>
          <a:solidFill>
            <a:schemeClr val="bg1">
              <a:lumMod val="95000"/>
            </a:schemeClr>
          </a:solidFill>
        </p:spPr>
        <p:txBody>
          <a:bodyPr/>
          <a:lstStyle/>
          <a:p>
            <a:pPr>
              <a:defRPr/>
            </a:pPr>
            <a:r>
              <a:rPr lang="en-US"/>
              <a:t>Click icon to add picture</a:t>
            </a:r>
            <a:endParaRPr/>
          </a:p>
        </p:txBody>
      </p:sp>
      <p:sp>
        <p:nvSpPr>
          <p:cNvPr id="19" name="Rectangle 18"/>
          <p:cNvSpPr/>
          <p:nvPr userDrawn="1"/>
        </p:nvSpPr>
        <p:spPr bwMode="auto">
          <a:xfrm>
            <a:off x="660400" y="2545932"/>
            <a:ext cx="2992864" cy="4312068"/>
          </a:xfrm>
          <a:prstGeom prst="rect">
            <a:avLst/>
          </a:prstGeom>
          <a:gradFill>
            <a:gsLst>
              <a:gs pos="0">
                <a:schemeClr val="accent2"/>
              </a:gs>
              <a:gs pos="38000">
                <a:schemeClr val="accent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0" name="Picture Placeholder 21"/>
          <p:cNvSpPr>
            <a:spLocks noGrp="1"/>
          </p:cNvSpPr>
          <p:nvPr>
            <p:ph type="pic" sz="quarter" idx="21"/>
          </p:nvPr>
        </p:nvSpPr>
        <p:spPr bwMode="auto">
          <a:xfrm>
            <a:off x="6158903" y="908719"/>
            <a:ext cx="2301456" cy="3874587"/>
          </a:xfrm>
          <a:prstGeom prst="rect">
            <a:avLst/>
          </a:prstGeom>
          <a:solidFill>
            <a:schemeClr val="bg1">
              <a:lumMod val="95000"/>
            </a:schemeClr>
          </a:solidFill>
        </p:spPr>
        <p:txBody>
          <a:bodyPr/>
          <a:lstStyle/>
          <a:p>
            <a:pPr>
              <a:defRPr/>
            </a:pPr>
            <a:r>
              <a:rPr lang="en-US"/>
              <a:t>Click icon to add picture</a:t>
            </a:r>
            <a:endParaRPr/>
          </a:p>
        </p:txBody>
      </p:sp>
      <p:sp>
        <p:nvSpPr>
          <p:cNvPr id="21" name="Title 20"/>
          <p:cNvSpPr>
            <a:spLocks noGrp="1"/>
          </p:cNvSpPr>
          <p:nvPr>
            <p:ph type="title"/>
          </p:nvPr>
        </p:nvSpPr>
        <p:spPr bwMode="auto">
          <a:xfrm>
            <a:off x="881063" y="2683520"/>
            <a:ext cx="2184251" cy="1728266"/>
          </a:xfrm>
        </p:spPr>
        <p:txBody>
          <a:bodyPr/>
          <a:lstStyle>
            <a:lvl1pPr>
              <a:defRPr sz="3600">
                <a:solidFill>
                  <a:schemeClr val="bg1"/>
                </a:solidFill>
              </a:defRPr>
            </a:lvl1pPr>
          </a:lstStyle>
          <a:p>
            <a:pPr>
              <a:defRPr/>
            </a:pPr>
            <a:r>
              <a:rPr lang="en-US" dirty="0"/>
              <a:t>Click to edit Master title style</a:t>
            </a:r>
            <a:endParaRPr lang="en-AU" dirty="0"/>
          </a:p>
        </p:txBody>
      </p:sp>
      <p:sp>
        <p:nvSpPr>
          <p:cNvPr id="22" name="Content Placeholder 12"/>
          <p:cNvSpPr>
            <a:spLocks noGrp="1"/>
          </p:cNvSpPr>
          <p:nvPr>
            <p:ph sz="quarter" idx="37" hasCustomPrompt="1"/>
          </p:nvPr>
        </p:nvSpPr>
        <p:spPr bwMode="auto">
          <a:xfrm>
            <a:off x="3198664" y="2689870"/>
            <a:ext cx="306283" cy="307975"/>
          </a:xfrm>
          <a:prstGeom prst="rect">
            <a:avLst/>
          </a:prstGeom>
        </p:spPr>
        <p:txBody>
          <a:bodyPr>
            <a:normAutofit/>
          </a:bodyPr>
          <a:lstStyle>
            <a:lvl1pPr>
              <a:defRPr sz="800">
                <a:solidFill>
                  <a:schemeClr val="bg1"/>
                </a:solidFill>
              </a:defRPr>
            </a:lvl1pPr>
          </a:lstStyle>
          <a:p>
            <a:pPr lvl="0">
              <a:defRPr/>
            </a:pPr>
            <a:r>
              <a:rPr lang="en-US"/>
              <a:t> icon</a:t>
            </a:r>
            <a:endParaRPr lang="en-AU"/>
          </a:p>
        </p:txBody>
      </p:sp>
      <p:sp>
        <p:nvSpPr>
          <p:cNvPr id="24" name="Text Placeholder 23"/>
          <p:cNvSpPr>
            <a:spLocks noGrp="1"/>
          </p:cNvSpPr>
          <p:nvPr>
            <p:ph type="body" sz="quarter" idx="38" hasCustomPrompt="1"/>
          </p:nvPr>
        </p:nvSpPr>
        <p:spPr bwMode="auto">
          <a:xfrm>
            <a:off x="881063" y="5151485"/>
            <a:ext cx="2160588" cy="1157240"/>
          </a:xfrm>
        </p:spPr>
        <p:txBody>
          <a:bodyPr vert="horz" wrap="square" lIns="0" tIns="0" rIns="0" bIns="0" rtlCol="0" anchor="b" anchorCtr="0">
            <a:spAutoFit/>
          </a:bodyPr>
          <a:lstStyle>
            <a:lvl1pPr>
              <a:defRPr lang="en-US" sz="1600" b="0" spc="25">
                <a:solidFill>
                  <a:schemeClr val="bg1"/>
                </a:solidFill>
                <a:latin typeface="+mj-lt"/>
                <a:ea typeface="+mj-ea"/>
                <a:cs typeface="+mj-cs"/>
              </a:defRPr>
            </a:lvl1pPr>
            <a:lvl2pPr>
              <a:defRPr lang="en-US" sz="1800">
                <a:latin typeface="+mn-lt"/>
              </a:defRPr>
            </a:lvl2pPr>
            <a:lvl3pPr>
              <a:defRPr lang="en-US" sz="1800">
                <a:latin typeface="+mn-lt"/>
              </a:defRPr>
            </a:lvl3pPr>
            <a:lvl4pPr>
              <a:defRPr lang="en-US" sz="1800">
                <a:latin typeface="+mn-lt"/>
              </a:defRPr>
            </a:lvl4pPr>
            <a:lvl5pPr>
              <a:defRPr lang="en-AU" sz="1800">
                <a:latin typeface="+mn-lt"/>
              </a:defRPr>
            </a:lvl5pPr>
          </a:lstStyle>
          <a:p>
            <a:pPr marL="12700" lvl="0">
              <a:lnSpc>
                <a:spcPct val="120000"/>
              </a:lnSpc>
              <a:spcBef>
                <a:spcPts val="0"/>
              </a:spcBef>
              <a:defRPr/>
            </a:pPr>
            <a:r>
              <a:rPr lang="en-US"/>
              <a:t>Consectetur adipiscing elit. Praesent aliquet viverra diam</a:t>
            </a:r>
            <a:endParaRPr/>
          </a:p>
        </p:txBody>
      </p:sp>
    </p:spTree>
    <p:extLst>
      <p:ext uri="{BB962C8B-B14F-4D97-AF65-F5344CB8AC3E}">
        <p14:creationId xmlns:p14="http://schemas.microsoft.com/office/powerpoint/2010/main" val="2528110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7390776" y="2563200"/>
            <a:ext cx="3384549" cy="3818128"/>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4800" y="1411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1976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2563200"/>
            <a:ext cx="5842800" cy="3818128"/>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PhAnim="0" preserve="1" userDrawn="1">
  <p:cSld name="Thank You">
    <p:spTree>
      <p:nvGrpSpPr>
        <p:cNvPr id="1" name=""/>
        <p:cNvGrpSpPr/>
        <p:nvPr/>
      </p:nvGrpSpPr>
      <p:grpSpPr bwMode="auto">
        <a:xfrm>
          <a:off x="0" y="0"/>
          <a:ext cx="0" cy="0"/>
          <a:chOff x="0" y="0"/>
          <a:chExt cx="0" cy="0"/>
        </a:xfrm>
      </p:grpSpPr>
      <p:sp>
        <p:nvSpPr>
          <p:cNvPr id="23" name="Freeform: Shape 22"/>
          <p:cNvSpPr/>
          <p:nvPr userDrawn="1"/>
        </p:nvSpPr>
        <p:spPr bwMode="auto">
          <a:xfrm>
            <a:off x="-15679" y="246"/>
            <a:ext cx="12207679"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extrusionOk="0">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a:gsLst>
              <a:gs pos="46000">
                <a:schemeClr val="accent1"/>
              </a:gs>
              <a:gs pos="100000">
                <a:schemeClr val="accent2"/>
              </a:gs>
            </a:gsLst>
            <a:lin ang="10800000" scaled="1"/>
          </a:gradFill>
          <a:ln w="14480" cap="flat">
            <a:noFill/>
            <a:prstDash val="solid"/>
            <a:miter/>
          </a:ln>
        </p:spPr>
        <p:txBody>
          <a:bodyPr rtlCol="0" anchor="ctr"/>
          <a:lstStyle/>
          <a:p>
            <a:pPr>
              <a:defRPr/>
            </a:pPr>
            <a:endParaRPr lang="en-US"/>
          </a:p>
        </p:txBody>
      </p:sp>
      <p:sp>
        <p:nvSpPr>
          <p:cNvPr id="7" name="Text Placeholder 6"/>
          <p:cNvSpPr>
            <a:spLocks noGrp="1"/>
          </p:cNvSpPr>
          <p:nvPr>
            <p:ph type="body" sz="quarter" idx="10" hasCustomPrompt="1"/>
          </p:nvPr>
        </p:nvSpPr>
        <p:spPr bwMode="white">
          <a:xfrm>
            <a:off x="2711624" y="2402502"/>
            <a:ext cx="3376673" cy="307777"/>
          </a:xfrm>
          <a:prstGeom prst="rect">
            <a:avLst/>
          </a:prstGeom>
        </p:spPr>
        <p:txBody>
          <a:bodyPr vert="horz" wrap="square" lIns="0" tIns="0" rIns="0" bIns="0" rtlCol="0" anchor="t">
            <a:spAutoFit/>
          </a:bodyPr>
          <a:lstStyle>
            <a:lvl1pPr>
              <a:defRPr lang="en-US" sz="2000" b="0" spc="0">
                <a:solidFill>
                  <a:schemeClr val="bg1"/>
                </a:solidFill>
                <a:latin typeface="Arial"/>
                <a:ea typeface="+mj-ea"/>
                <a:cs typeface="+mj-cs"/>
              </a:defRPr>
            </a:lvl1pPr>
          </a:lstStyle>
          <a:p>
            <a:pPr lvl="0">
              <a:lnSpc>
                <a:spcPct val="100000"/>
              </a:lnSpc>
              <a:spcBef>
                <a:spcPts val="0"/>
              </a:spcBef>
              <a:defRPr/>
            </a:pPr>
            <a:r>
              <a:rPr lang="en-US"/>
              <a:t>Name surname</a:t>
            </a:r>
            <a:endParaRPr/>
          </a:p>
        </p:txBody>
      </p:sp>
      <p:sp>
        <p:nvSpPr>
          <p:cNvPr id="27" name="Title 1"/>
          <p:cNvSpPr>
            <a:spLocks noGrp="1"/>
          </p:cNvSpPr>
          <p:nvPr>
            <p:ph type="title" hasCustomPrompt="1"/>
          </p:nvPr>
        </p:nvSpPr>
        <p:spPr bwMode="white">
          <a:xfrm>
            <a:off x="2711624" y="1557337"/>
            <a:ext cx="3384376" cy="720081"/>
          </a:xfrm>
        </p:spPr>
        <p:txBody>
          <a:bodyPr vert="horz" lIns="0" tIns="0" rIns="0" bIns="0" rtlCol="0" anchor="t" anchorCtr="0">
            <a:normAutofit/>
          </a:bodyPr>
          <a:lstStyle>
            <a:lvl1pPr>
              <a:defRPr lang="en-AU" sz="4800" spc="0">
                <a:solidFill>
                  <a:schemeClr val="bg1"/>
                </a:solidFill>
                <a:latin typeface="+mj-lt"/>
              </a:defRPr>
            </a:lvl1pPr>
          </a:lstStyle>
          <a:p>
            <a:pPr marL="0" lvl="0">
              <a:defRPr/>
            </a:pPr>
            <a:r>
              <a:rPr lang="en-US"/>
              <a:t>Contact</a:t>
            </a:r>
            <a:endParaRPr lang="en-AU"/>
          </a:p>
        </p:txBody>
      </p:sp>
      <p:sp>
        <p:nvSpPr>
          <p:cNvPr id="29" name="Text Placeholder 6"/>
          <p:cNvSpPr>
            <a:spLocks noGrp="1"/>
          </p:cNvSpPr>
          <p:nvPr>
            <p:ph type="body" sz="quarter" idx="16" hasCustomPrompt="1"/>
          </p:nvPr>
        </p:nvSpPr>
        <p:spPr bwMode="white">
          <a:xfrm>
            <a:off x="2711624" y="2743374"/>
            <a:ext cx="3376673" cy="215444"/>
          </a:xfrm>
          <a:prstGeom prst="rect">
            <a:avLst/>
          </a:prstGeom>
        </p:spPr>
        <p:txBody>
          <a:bodyPr vert="horz" wrap="square" lIns="0" tIns="0" rIns="0" bIns="0" rtlCol="0" anchor="t">
            <a:spAutoFit/>
          </a:bodyPr>
          <a:lstStyle>
            <a:lvl1pPr>
              <a:defRPr lang="en-US" sz="1400" b="0" spc="0">
                <a:solidFill>
                  <a:schemeClr val="bg1"/>
                </a:solidFill>
                <a:latin typeface="Arial"/>
                <a:ea typeface="+mj-ea"/>
                <a:cs typeface="+mj-cs"/>
              </a:defRPr>
            </a:lvl1pPr>
          </a:lstStyle>
          <a:p>
            <a:pPr lvl="0">
              <a:lnSpc>
                <a:spcPct val="100000"/>
              </a:lnSpc>
              <a:spcBef>
                <a:spcPts val="0"/>
              </a:spcBef>
              <a:defRPr/>
            </a:pPr>
            <a:r>
              <a:rPr lang="en-US"/>
              <a:t>Title</a:t>
            </a:r>
            <a:endParaRPr/>
          </a:p>
        </p:txBody>
      </p:sp>
      <p:sp>
        <p:nvSpPr>
          <p:cNvPr id="33" name="Text Placeholder 6"/>
          <p:cNvSpPr>
            <a:spLocks noGrp="1"/>
          </p:cNvSpPr>
          <p:nvPr>
            <p:ph type="body" sz="quarter" idx="17" hasCustomPrompt="1"/>
          </p:nvPr>
        </p:nvSpPr>
        <p:spPr bwMode="white">
          <a:xfrm>
            <a:off x="2711624" y="3044106"/>
            <a:ext cx="3384376" cy="215444"/>
          </a:xfrm>
          <a:prstGeom prst="rect">
            <a:avLst/>
          </a:prstGeom>
        </p:spPr>
        <p:txBody>
          <a:bodyPr vert="horz" wrap="squar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Name.surname@uq.edu.au</a:t>
            </a:r>
            <a:endParaRPr/>
          </a:p>
        </p:txBody>
      </p:sp>
      <p:sp>
        <p:nvSpPr>
          <p:cNvPr id="34" name="Text Placeholder 6"/>
          <p:cNvSpPr>
            <a:spLocks noGrp="1"/>
          </p:cNvSpPr>
          <p:nvPr>
            <p:ph type="body" sz="quarter" idx="18" hasCustomPrompt="1"/>
          </p:nvPr>
        </p:nvSpPr>
        <p:spPr bwMode="white">
          <a:xfrm>
            <a:off x="2711624" y="3260005"/>
            <a:ext cx="1346522" cy="215444"/>
          </a:xfrm>
          <a:prstGeom prst="rect">
            <a:avLst/>
          </a:prstGeom>
        </p:spPr>
        <p:txBody>
          <a:bodyPr vert="horz" wrap="non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dirty="0"/>
              <a:t>+61 412 345 678</a:t>
            </a:r>
            <a:endParaRPr dirty="0"/>
          </a:p>
        </p:txBody>
      </p:sp>
      <p:sp>
        <p:nvSpPr>
          <p:cNvPr id="51" name="Text Placeholder 50"/>
          <p:cNvSpPr>
            <a:spLocks noGrp="1"/>
          </p:cNvSpPr>
          <p:nvPr>
            <p:ph type="body" sz="quarter" idx="19" hasCustomPrompt="1"/>
          </p:nvPr>
        </p:nvSpPr>
        <p:spPr bwMode="auto">
          <a:xfrm>
            <a:off x="2711606" y="3861593"/>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extrusionOk="0">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5" name="Text Placeholder 64"/>
          <p:cNvSpPr>
            <a:spLocks noGrp="1"/>
          </p:cNvSpPr>
          <p:nvPr>
            <p:ph type="body" sz="quarter" idx="20" hasCustomPrompt="1"/>
          </p:nvPr>
        </p:nvSpPr>
        <p:spPr bwMode="auto">
          <a:xfrm>
            <a:off x="2711606" y="4221494"/>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extrusionOk="0">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7" name="Text Placeholder 66"/>
          <p:cNvSpPr>
            <a:spLocks noGrp="1"/>
          </p:cNvSpPr>
          <p:nvPr>
            <p:ph type="body" sz="quarter" idx="21" hasCustomPrompt="1"/>
          </p:nvPr>
        </p:nvSpPr>
        <p:spPr bwMode="auto">
          <a:xfrm>
            <a:off x="2711606" y="4581403"/>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extrusionOk="0">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0" name="Text Placeholder 69"/>
          <p:cNvSpPr>
            <a:spLocks noGrp="1"/>
          </p:cNvSpPr>
          <p:nvPr>
            <p:ph type="body" sz="quarter" idx="22" hasCustomPrompt="1"/>
          </p:nvPr>
        </p:nvSpPr>
        <p:spPr bwMode="auto">
          <a:xfrm>
            <a:off x="2711606" y="4941312"/>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extrusionOk="0">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2" name="Text Placeholder 71"/>
          <p:cNvSpPr>
            <a:spLocks noGrp="1"/>
          </p:cNvSpPr>
          <p:nvPr>
            <p:ph type="body" sz="quarter" idx="23" hasCustomPrompt="1"/>
          </p:nvPr>
        </p:nvSpPr>
        <p:spPr bwMode="auto">
          <a:xfrm>
            <a:off x="2711606" y="530120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extrusionOk="0">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14" name="Text Placeholder 6"/>
          <p:cNvSpPr>
            <a:spLocks noGrp="1"/>
          </p:cNvSpPr>
          <p:nvPr>
            <p:ph type="body" sz="quarter" idx="11"/>
          </p:nvPr>
        </p:nvSpPr>
        <p:spPr bwMode="auto">
          <a:xfrm>
            <a:off x="3071664" y="3861593"/>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5" name="Text Placeholder 6"/>
          <p:cNvSpPr>
            <a:spLocks noGrp="1"/>
          </p:cNvSpPr>
          <p:nvPr>
            <p:ph type="body" sz="quarter" idx="12"/>
          </p:nvPr>
        </p:nvSpPr>
        <p:spPr bwMode="auto">
          <a:xfrm>
            <a:off x="3071664" y="422149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6" name="Text Placeholder 6"/>
          <p:cNvSpPr>
            <a:spLocks noGrp="1"/>
          </p:cNvSpPr>
          <p:nvPr>
            <p:ph type="body" sz="quarter" idx="13"/>
          </p:nvPr>
        </p:nvSpPr>
        <p:spPr bwMode="auto">
          <a:xfrm>
            <a:off x="3071664" y="4581402"/>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7" name="Text Placeholder 6"/>
          <p:cNvSpPr>
            <a:spLocks noGrp="1"/>
          </p:cNvSpPr>
          <p:nvPr>
            <p:ph type="body" sz="quarter" idx="14"/>
          </p:nvPr>
        </p:nvSpPr>
        <p:spPr bwMode="auto">
          <a:xfrm>
            <a:off x="3071664" y="4941305"/>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8" name="Text Placeholder 6"/>
          <p:cNvSpPr>
            <a:spLocks noGrp="1"/>
          </p:cNvSpPr>
          <p:nvPr>
            <p:ph type="body" sz="quarter" idx="15"/>
          </p:nvPr>
        </p:nvSpPr>
        <p:spPr bwMode="auto">
          <a:xfrm>
            <a:off x="3071664" y="530120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21" name="Text Placeholder 6">
            <a:extLst>
              <a:ext uri="{FF2B5EF4-FFF2-40B4-BE49-F238E27FC236}">
                <a16:creationId xmlns:a16="http://schemas.microsoft.com/office/drawing/2014/main" id="{D26CD224-632A-4139-7E6A-10E829993CE1}"/>
              </a:ext>
            </a:extLst>
          </p:cNvPr>
          <p:cNvSpPr>
            <a:spLocks noGrp="1"/>
          </p:cNvSpPr>
          <p:nvPr>
            <p:ph type="body" sz="quarter" idx="24" hasCustomPrompt="1"/>
          </p:nvPr>
        </p:nvSpPr>
        <p:spPr bwMode="white">
          <a:xfrm>
            <a:off x="2711624" y="5755472"/>
            <a:ext cx="1365758" cy="215444"/>
          </a:xfrm>
          <a:prstGeom prst="rect">
            <a:avLst/>
          </a:prstGeom>
        </p:spPr>
        <p:txBody>
          <a:bodyPr vert="horz" wrap="non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dirty="0"/>
              <a:t>CRICOS 00025B</a:t>
            </a:r>
            <a:endParaRPr dirty="0"/>
          </a:p>
        </p:txBody>
      </p:sp>
      <p:pic>
        <p:nvPicPr>
          <p:cNvPr id="20" name="Picture 19" descr="Text&#10;&#10;Description automatically generated">
            <a:extLst>
              <a:ext uri="{FF2B5EF4-FFF2-40B4-BE49-F238E27FC236}">
                <a16:creationId xmlns:a16="http://schemas.microsoft.com/office/drawing/2014/main" id="{41B5CE71-4F03-46E1-4A8B-4DEDA9BB41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26831165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PhAnim="0" preserve="1" userDrawn="1">
  <p:cSld name="1_Thank You">
    <p:spTree>
      <p:nvGrpSpPr>
        <p:cNvPr id="1" name=""/>
        <p:cNvGrpSpPr/>
        <p:nvPr/>
      </p:nvGrpSpPr>
      <p:grpSpPr bwMode="auto">
        <a:xfrm>
          <a:off x="0" y="0"/>
          <a:ext cx="0" cy="0"/>
          <a:chOff x="0" y="0"/>
          <a:chExt cx="0" cy="0"/>
        </a:xfrm>
      </p:grpSpPr>
      <p:sp>
        <p:nvSpPr>
          <p:cNvPr id="14" name="Picture Placeholder 13"/>
          <p:cNvSpPr>
            <a:spLocks noGrp="1"/>
          </p:cNvSpPr>
          <p:nvPr>
            <p:ph type="pic" sz="quarter" idx="19" hasCustomPrompt="1"/>
          </p:nvPr>
        </p:nvSpPr>
        <p:spPr bwMode="auto">
          <a:xfrm>
            <a:off x="-15679" y="244"/>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extrusionOk="0">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21" name="Text Placeholder 20"/>
          <p:cNvSpPr>
            <a:spLocks noGrp="1"/>
          </p:cNvSpPr>
          <p:nvPr>
            <p:ph type="body" sz="quarter" idx="20" hasCustomPrompt="1"/>
          </p:nvPr>
        </p:nvSpPr>
        <p:spPr bwMode="auto">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extrusionOk="0">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22" name="Text Placeholder 21"/>
          <p:cNvSpPr>
            <a:spLocks noGrp="1"/>
          </p:cNvSpPr>
          <p:nvPr>
            <p:ph type="body" sz="quarter" idx="21" hasCustomPrompt="1"/>
          </p:nvPr>
        </p:nvSpPr>
        <p:spPr bwMode="auto">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extrusionOk="0">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26" name="Text Placeholder 25"/>
          <p:cNvSpPr>
            <a:spLocks noGrp="1"/>
          </p:cNvSpPr>
          <p:nvPr>
            <p:ph type="body" sz="quarter" idx="22" hasCustomPrompt="1"/>
          </p:nvPr>
        </p:nvSpPr>
        <p:spPr bwMode="auto">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extrusionOk="0">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28" name="Text Placeholder 27"/>
          <p:cNvSpPr>
            <a:spLocks noGrp="1"/>
          </p:cNvSpPr>
          <p:nvPr>
            <p:ph type="body" sz="quarter" idx="23" hasCustomPrompt="1"/>
          </p:nvPr>
        </p:nvSpPr>
        <p:spPr bwMode="auto">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extrusionOk="0">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30" name="Text Placeholder 29"/>
          <p:cNvSpPr>
            <a:spLocks noGrp="1"/>
          </p:cNvSpPr>
          <p:nvPr>
            <p:ph type="body" sz="quarter" idx="24" hasCustomPrompt="1"/>
          </p:nvPr>
        </p:nvSpPr>
        <p:spPr bwMode="auto">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extrusionOk="0">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16"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spc="0">
                <a:solidFill>
                  <a:schemeClr val="bg1"/>
                </a:solidFill>
                <a:latin typeface="Arial"/>
                <a:ea typeface="+mj-ea"/>
                <a:cs typeface="+mj-cs"/>
              </a:defRPr>
            </a:lvl1pPr>
          </a:lstStyle>
          <a:p>
            <a:pPr lvl="0">
              <a:lnSpc>
                <a:spcPct val="100000"/>
              </a:lnSpc>
              <a:spcBef>
                <a:spcPts val="0"/>
              </a:spcBef>
              <a:defRPr/>
            </a:pPr>
            <a:r>
              <a:rPr lang="en-US"/>
              <a:t>Name surname</a:t>
            </a:r>
            <a:endParaRPr/>
          </a:p>
        </p:txBody>
      </p:sp>
      <p:sp>
        <p:nvSpPr>
          <p:cNvPr id="17" name="Title 1"/>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200">
                <a:solidFill>
                  <a:schemeClr val="bg1"/>
                </a:solidFill>
                <a:latin typeface="+mj-lt"/>
              </a:defRPr>
            </a:lvl1pPr>
          </a:lstStyle>
          <a:p>
            <a:pPr marL="0" lvl="0">
              <a:defRPr/>
            </a:pPr>
            <a:r>
              <a:rPr lang="en-US"/>
              <a:t>Contact</a:t>
            </a:r>
            <a:endParaRPr lang="en-AU"/>
          </a:p>
        </p:txBody>
      </p:sp>
      <p:sp>
        <p:nvSpPr>
          <p:cNvPr id="18" name="Text Placeholder 6"/>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spc="0">
                <a:solidFill>
                  <a:schemeClr val="bg1"/>
                </a:solidFill>
                <a:latin typeface="Arial"/>
                <a:ea typeface="+mj-ea"/>
                <a:cs typeface="+mj-cs"/>
              </a:defRPr>
            </a:lvl1pPr>
          </a:lstStyle>
          <a:p>
            <a:pPr lvl="0">
              <a:lnSpc>
                <a:spcPct val="100000"/>
              </a:lnSpc>
              <a:spcBef>
                <a:spcPts val="0"/>
              </a:spcBef>
              <a:defRPr/>
            </a:pPr>
            <a:r>
              <a:rPr lang="en-US"/>
              <a:t>Title</a:t>
            </a:r>
            <a:endParaRPr/>
          </a:p>
        </p:txBody>
      </p:sp>
      <p:sp>
        <p:nvSpPr>
          <p:cNvPr id="19" name="Text Placeholder 6"/>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Name.surname@uq.edu.au</a:t>
            </a:r>
            <a:endParaRPr/>
          </a:p>
        </p:txBody>
      </p:sp>
      <p:sp>
        <p:nvSpPr>
          <p:cNvPr id="20" name="Text Placeholder 6"/>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+61 412 345 678</a:t>
            </a:r>
            <a:endParaRPr/>
          </a:p>
        </p:txBody>
      </p:sp>
      <p:sp>
        <p:nvSpPr>
          <p:cNvPr id="24" name="Text Placeholder 6">
            <a:extLst>
              <a:ext uri="{FF2B5EF4-FFF2-40B4-BE49-F238E27FC236}">
                <a16:creationId xmlns:a16="http://schemas.microsoft.com/office/drawing/2014/main" id="{7A1B7276-128D-88EC-480D-EAFD3D04446C}"/>
              </a:ext>
            </a:extLst>
          </p:cNvPr>
          <p:cNvSpPr>
            <a:spLocks noGrp="1"/>
          </p:cNvSpPr>
          <p:nvPr>
            <p:ph type="body" sz="quarter" idx="25" hasCustomPrompt="1"/>
          </p:nvPr>
        </p:nvSpPr>
        <p:spPr bwMode="white">
          <a:xfrm>
            <a:off x="2711624" y="5357597"/>
            <a:ext cx="1346522" cy="215444"/>
          </a:xfrm>
          <a:prstGeom prst="rect">
            <a:avLst/>
          </a:prstGeom>
        </p:spPr>
        <p:txBody>
          <a:bodyPr vert="horz" wrap="non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dirty="0"/>
              <a:t>+61 412 345 678</a:t>
            </a:r>
            <a:endParaRPr dirty="0"/>
          </a:p>
        </p:txBody>
      </p:sp>
      <p:pic>
        <p:nvPicPr>
          <p:cNvPr id="15" name="Picture 14" descr="Text&#10;&#10;Description automatically generated">
            <a:extLst>
              <a:ext uri="{FF2B5EF4-FFF2-40B4-BE49-F238E27FC236}">
                <a16:creationId xmlns:a16="http://schemas.microsoft.com/office/drawing/2014/main" id="{DB708205-E0A1-CE08-942A-19741E3E86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83534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accent3"/>
          </a:solidFill>
        </p:spPr>
        <p:txBody>
          <a:bodyPr lIns="180000" tIns="1260000" rIns="180000" bIns="180000" anchor="t">
            <a:normAutofit/>
          </a:bodyPr>
          <a:lstStyle>
            <a:lvl1pPr marL="0" indent="0" algn="l">
              <a:buClr>
                <a:schemeClr val="bg1"/>
              </a:buClr>
              <a:buFont typeface="Arial" panose="020B0604020202020204" pitchFamily="34" charset="0"/>
              <a:buNone/>
              <a:defRPr lang="en-AU" dirty="0">
                <a:solidFill>
                  <a:schemeClr val="bg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911424" y="1340768"/>
            <a:ext cx="2592288" cy="876470"/>
          </a:xfrm>
        </p:spPr>
        <p:txBody>
          <a:bodyPr anchor="t">
            <a:normAutofit/>
          </a:bodyPr>
          <a:lstStyle>
            <a:lvl1pPr>
              <a:defRPr sz="2800">
                <a:solidFill>
                  <a:schemeClr val="bg1"/>
                </a:solidFill>
              </a:defRPr>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001916"/>
            <a:ext cx="10801349" cy="3947404"/>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904312" y="4083580"/>
            <a:ext cx="3287688" cy="2779257"/>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endParaRPr lang="en-AU"/>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652680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6" y="2563200"/>
            <a:ext cx="4464571" cy="4032448"/>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83105" y="1976400"/>
            <a:ext cx="4476792"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36917" y="1411200"/>
            <a:ext cx="4522979" cy="469056"/>
          </a:xfrm>
        </p:spPr>
        <p:txBody>
          <a:bodyPr/>
          <a:lstStyle/>
          <a:p>
            <a:r>
              <a:rPr lang="en-US"/>
              <a:t>Title style</a:t>
            </a:r>
            <a:endParaRPr lang="en-AU"/>
          </a:p>
        </p:txBody>
      </p:sp>
      <p:sp>
        <p:nvSpPr>
          <p:cNvPr id="5" name="Picture Placeholder 9">
            <a:extLst>
              <a:ext uri="{FF2B5EF4-FFF2-40B4-BE49-F238E27FC236}">
                <a16:creationId xmlns:a16="http://schemas.microsoft.com/office/drawing/2014/main" id="{DDFB2AC1-FD97-6308-98A6-EB1C6A7130FD}"/>
              </a:ext>
            </a:extLst>
          </p:cNvPr>
          <p:cNvSpPr>
            <a:spLocks noGrp="1"/>
          </p:cNvSpPr>
          <p:nvPr>
            <p:ph type="pic" sz="quarter" idx="32" hasCustomPrompt="1"/>
          </p:nvPr>
        </p:nvSpPr>
        <p:spPr>
          <a:xfrm>
            <a:off x="8904312" y="1297814"/>
            <a:ext cx="3287688" cy="2779257"/>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6" name="Picture Placeholder 9">
            <a:extLst>
              <a:ext uri="{FF2B5EF4-FFF2-40B4-BE49-F238E27FC236}">
                <a16:creationId xmlns:a16="http://schemas.microsoft.com/office/drawing/2014/main" id="{6D108447-A3F8-3B61-0605-28756A106301}"/>
              </a:ext>
            </a:extLst>
          </p:cNvPr>
          <p:cNvSpPr>
            <a:spLocks noGrp="1"/>
          </p:cNvSpPr>
          <p:nvPr>
            <p:ph type="pic" sz="quarter" idx="33" hasCustomPrompt="1"/>
          </p:nvPr>
        </p:nvSpPr>
        <p:spPr>
          <a:xfrm>
            <a:off x="5592184" y="4083580"/>
            <a:ext cx="3287688" cy="2779257"/>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2" name="Picture Placeholder 9">
            <a:extLst>
              <a:ext uri="{FF2B5EF4-FFF2-40B4-BE49-F238E27FC236}">
                <a16:creationId xmlns:a16="http://schemas.microsoft.com/office/drawing/2014/main" id="{A948F631-7715-4D30-D146-DB5434F7BE48}"/>
              </a:ext>
            </a:extLst>
          </p:cNvPr>
          <p:cNvSpPr>
            <a:spLocks noGrp="1"/>
          </p:cNvSpPr>
          <p:nvPr>
            <p:ph type="pic" sz="quarter" idx="34" hasCustomPrompt="1"/>
          </p:nvPr>
        </p:nvSpPr>
        <p:spPr>
          <a:xfrm>
            <a:off x="5592184" y="1297814"/>
            <a:ext cx="3287688" cy="2779257"/>
          </a:xfrm>
          <a:prstGeom prst="rect">
            <a:avLst/>
          </a:prstGeom>
          <a:solidFill>
            <a:schemeClr val="bg2"/>
          </a:solidFill>
        </p:spPr>
        <p:txBody>
          <a:bodyPr anchor="ctr"/>
          <a:lstStyle>
            <a:lvl1pPr algn="ctr">
              <a:defRPr sz="1200"/>
            </a:lvl1pPr>
          </a:lstStyle>
          <a:p>
            <a:r>
              <a:rPr lang="en-AU"/>
              <a:t> Click icon to insert picture</a:t>
            </a:r>
          </a:p>
          <a:p>
            <a:endParaRPr lang="en-AU"/>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897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40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07050" y="3182602"/>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400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0705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large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endParaRPr lang="en-AU"/>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4" y="2563200"/>
            <a:ext cx="6912844" cy="37001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5" y="1411200"/>
            <a:ext cx="6912841"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4" y="1976400"/>
            <a:ext cx="6912843"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 name="Picture Placeholder 8">
            <a:extLst>
              <a:ext uri="{FF2B5EF4-FFF2-40B4-BE49-F238E27FC236}">
                <a16:creationId xmlns:a16="http://schemas.microsoft.com/office/drawing/2014/main" id="{AF95CA07-8833-60C9-AEA0-2C8F48EBBA5E}"/>
              </a:ext>
            </a:extLst>
          </p:cNvPr>
          <p:cNvSpPr>
            <a:spLocks noGrp="1"/>
          </p:cNvSpPr>
          <p:nvPr>
            <p:ph type="pic" sz="quarter" idx="14" hasCustomPrompt="1"/>
          </p:nvPr>
        </p:nvSpPr>
        <p:spPr>
          <a:xfrm>
            <a:off x="8400256" y="1299600"/>
            <a:ext cx="3791744" cy="5544616"/>
          </a:xfrm>
          <a:prstGeom prst="rect">
            <a:avLst/>
          </a:prstGeom>
          <a:solidFill>
            <a:schemeClr val="bg2"/>
          </a:solidFill>
        </p:spPr>
        <p:txBody>
          <a:bodyPr anchor="ctr"/>
          <a:lstStyle>
            <a:lvl1pPr algn="ctr">
              <a:defRPr sz="1200"/>
            </a:lvl1pPr>
          </a:lstStyle>
          <a:p>
            <a:r>
              <a:rPr lang="en-AU"/>
              <a:t>Click icon to insert picture</a:t>
            </a:r>
          </a:p>
          <a:p>
            <a:endParaRPr lang="en-AU"/>
          </a:p>
        </p:txBody>
      </p:sp>
    </p:spTree>
    <p:extLst>
      <p:ext uri="{BB962C8B-B14F-4D97-AF65-F5344CB8AC3E}">
        <p14:creationId xmlns:p14="http://schemas.microsoft.com/office/powerpoint/2010/main" val="327357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2x large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endParaRPr lang="en-AU"/>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4" y="2563200"/>
            <a:ext cx="3791744" cy="37001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1411200"/>
            <a:ext cx="3791744"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5" y="1976400"/>
            <a:ext cx="3791744"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 name="Picture Placeholder 8">
            <a:extLst>
              <a:ext uri="{FF2B5EF4-FFF2-40B4-BE49-F238E27FC236}">
                <a16:creationId xmlns:a16="http://schemas.microsoft.com/office/drawing/2014/main" id="{AF95CA07-8833-60C9-AEA0-2C8F48EBBA5E}"/>
              </a:ext>
            </a:extLst>
          </p:cNvPr>
          <p:cNvSpPr>
            <a:spLocks noGrp="1"/>
          </p:cNvSpPr>
          <p:nvPr>
            <p:ph type="pic" sz="quarter" idx="14" hasCustomPrompt="1"/>
          </p:nvPr>
        </p:nvSpPr>
        <p:spPr>
          <a:xfrm>
            <a:off x="8400256" y="1299600"/>
            <a:ext cx="3791744" cy="5544616"/>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5" name="Picture Placeholder 8">
            <a:extLst>
              <a:ext uri="{FF2B5EF4-FFF2-40B4-BE49-F238E27FC236}">
                <a16:creationId xmlns:a16="http://schemas.microsoft.com/office/drawing/2014/main" id="{66ACACA1-BAF7-117F-0B94-D516F3048885}"/>
              </a:ext>
            </a:extLst>
          </p:cNvPr>
          <p:cNvSpPr>
            <a:spLocks noGrp="1"/>
          </p:cNvSpPr>
          <p:nvPr>
            <p:ph type="pic" sz="quarter" idx="32" hasCustomPrompt="1"/>
          </p:nvPr>
        </p:nvSpPr>
        <p:spPr>
          <a:xfrm>
            <a:off x="4597730" y="1299600"/>
            <a:ext cx="3791744" cy="5544616"/>
          </a:xfrm>
          <a:prstGeom prst="rect">
            <a:avLst/>
          </a:prstGeom>
          <a:solidFill>
            <a:schemeClr val="bg2"/>
          </a:solidFill>
        </p:spPr>
        <p:txBody>
          <a:bodyPr anchor="ctr"/>
          <a:lstStyle>
            <a:lvl1pPr algn="ctr">
              <a:defRPr sz="1200"/>
            </a:lvl1pPr>
          </a:lstStyle>
          <a:p>
            <a:r>
              <a:rPr lang="en-AU"/>
              <a:t>Click icon to insert picture</a:t>
            </a:r>
          </a:p>
          <a:p>
            <a:endParaRPr lang="en-AU"/>
          </a:p>
        </p:txBody>
      </p:sp>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6" y="204036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030400"/>
            <a:ext cx="3384548" cy="3671777"/>
          </a:xfrm>
          <a:prstGeom prst="rect">
            <a:avLst/>
          </a:prstGeom>
          <a:solidFill>
            <a:schemeClr val="accent3"/>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4" y="203305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5206" y="4361190"/>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endParaRPr lang="en-AU"/>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030400"/>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8">
            <a:extLst>
              <a:ext uri="{FF2B5EF4-FFF2-40B4-BE49-F238E27FC236}">
                <a16:creationId xmlns:a16="http://schemas.microsoft.com/office/drawing/2014/main" id="{ACC5E923-0F11-FC3D-67D3-132B5FEF90D8}"/>
              </a:ext>
            </a:extLst>
          </p:cNvPr>
          <p:cNvSpPr>
            <a:spLocks noGrp="1"/>
          </p:cNvSpPr>
          <p:nvPr>
            <p:ph type="body" sz="quarter" idx="28"/>
          </p:nvPr>
        </p:nvSpPr>
        <p:spPr>
          <a:xfrm>
            <a:off x="676375" y="3558494"/>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8">
            <a:extLst>
              <a:ext uri="{FF2B5EF4-FFF2-40B4-BE49-F238E27FC236}">
                <a16:creationId xmlns:a16="http://schemas.microsoft.com/office/drawing/2014/main" id="{C9CC4669-D5CF-188B-5A79-8AB02D9BAEF8}"/>
              </a:ext>
            </a:extLst>
          </p:cNvPr>
          <p:cNvSpPr>
            <a:spLocks noGrp="1"/>
          </p:cNvSpPr>
          <p:nvPr>
            <p:ph type="body" sz="quarter" idx="33"/>
          </p:nvPr>
        </p:nvSpPr>
        <p:spPr>
          <a:xfrm>
            <a:off x="6285206" y="2030400"/>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3B84AC13-7116-2C32-9099-42E5F4BEA16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725A93BA-196D-6578-C808-1115E0BFB3CE}"/>
              </a:ext>
            </a:extLst>
          </p:cNvPr>
          <p:cNvSpPr>
            <a:spLocks noGrp="1"/>
          </p:cNvSpPr>
          <p:nvPr>
            <p:ph type="title"/>
          </p:nvPr>
        </p:nvSpPr>
        <p:spPr>
          <a:xfrm>
            <a:off x="1703513" y="1988840"/>
            <a:ext cx="5112568" cy="1296144"/>
          </a:xfrm>
        </p:spPr>
        <p:txBody>
          <a:bodyPr/>
          <a:lstStyle>
            <a:lvl1pPr>
              <a:defRPr sz="4400">
                <a:solidFill>
                  <a:schemeClr val="bg1"/>
                </a:solidFill>
              </a:defRPr>
            </a:lvl1pPr>
          </a:lstStyle>
          <a:p>
            <a:r>
              <a:rPr lang="en-US"/>
              <a:t>Click to edit Master title style</a:t>
            </a:r>
            <a:endParaRPr lang="en-AU"/>
          </a:p>
        </p:txBody>
      </p:sp>
      <p:sp>
        <p:nvSpPr>
          <p:cNvPr id="9" name="Text Placeholder 2">
            <a:extLst>
              <a:ext uri="{FF2B5EF4-FFF2-40B4-BE49-F238E27FC236}">
                <a16:creationId xmlns:a16="http://schemas.microsoft.com/office/drawing/2014/main" id="{473ADFE0-34D2-A3FE-6965-8882D2E4A082}"/>
              </a:ext>
            </a:extLst>
          </p:cNvPr>
          <p:cNvSpPr>
            <a:spLocks noGrp="1"/>
          </p:cNvSpPr>
          <p:nvPr>
            <p:ph type="body" sz="quarter" idx="10"/>
          </p:nvPr>
        </p:nvSpPr>
        <p:spPr>
          <a:xfrm>
            <a:off x="1703485" y="3515866"/>
            <a:ext cx="5116831" cy="246221"/>
          </a:xfrm>
        </p:spPr>
        <p:txBody>
          <a:bodyPr/>
          <a:lstStyle>
            <a:lvl1pPr>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32068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40928" y="2426193"/>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40928" y="4338433"/>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40928" y="4059949"/>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030400"/>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799" y="4050433"/>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endParaRPr lang="en-AU"/>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40928" y="2028166"/>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gage with QARC">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018B49F0-234B-4974-77BB-C696A010C8EB}"/>
              </a:ext>
            </a:extLst>
          </p:cNvPr>
          <p:cNvSpPr txBox="1">
            <a:spLocks/>
          </p:cNvSpPr>
          <p:nvPr userDrawn="1"/>
        </p:nvSpPr>
        <p:spPr bwMode="white">
          <a:xfrm>
            <a:off x="2711606" y="5313782"/>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sp>
        <p:nvSpPr>
          <p:cNvPr id="3" name="Text Placeholder 5">
            <a:extLst>
              <a:ext uri="{FF2B5EF4-FFF2-40B4-BE49-F238E27FC236}">
                <a16:creationId xmlns:a16="http://schemas.microsoft.com/office/drawing/2014/main" id="{B390C960-6A71-CA12-5620-0AC363122755}"/>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pic>
        <p:nvPicPr>
          <p:cNvPr id="2" name="Picture 1" descr="Qr code&#10;&#10;Description automatically generated">
            <a:extLst>
              <a:ext uri="{FF2B5EF4-FFF2-40B4-BE49-F238E27FC236}">
                <a16:creationId xmlns:a16="http://schemas.microsoft.com/office/drawing/2014/main" id="{FA38A85A-9A09-4CD9-B760-A35B1BB391A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9547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12129479-F710-87B7-4ED1-CC123EA01AF2}"/>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8707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9AE33665-15D3-0A02-17F2-01A5F81B595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29059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3B84AC13-7116-2C32-9099-42E5F4BEA16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725A93BA-196D-6578-C808-1115E0BFB3CE}"/>
              </a:ext>
            </a:extLst>
          </p:cNvPr>
          <p:cNvSpPr>
            <a:spLocks noGrp="1"/>
          </p:cNvSpPr>
          <p:nvPr>
            <p:ph type="title"/>
          </p:nvPr>
        </p:nvSpPr>
        <p:spPr>
          <a:xfrm>
            <a:off x="1703513" y="1988840"/>
            <a:ext cx="5112568" cy="1296144"/>
          </a:xfrm>
        </p:spPr>
        <p:txBody>
          <a:bodyPr/>
          <a:lstStyle>
            <a:lvl1pPr>
              <a:defRPr sz="4400">
                <a:solidFill>
                  <a:schemeClr val="bg1"/>
                </a:solidFill>
              </a:defRPr>
            </a:lvl1pPr>
          </a:lstStyle>
          <a:p>
            <a:r>
              <a:rPr lang="en-US"/>
              <a:t>Click to edit Master title style</a:t>
            </a:r>
            <a:endParaRPr lang="en-AU"/>
          </a:p>
        </p:txBody>
      </p:sp>
      <p:sp>
        <p:nvSpPr>
          <p:cNvPr id="9" name="Text Placeholder 2">
            <a:extLst>
              <a:ext uri="{FF2B5EF4-FFF2-40B4-BE49-F238E27FC236}">
                <a16:creationId xmlns:a16="http://schemas.microsoft.com/office/drawing/2014/main" id="{473ADFE0-34D2-A3FE-6965-8882D2E4A082}"/>
              </a:ext>
            </a:extLst>
          </p:cNvPr>
          <p:cNvSpPr>
            <a:spLocks noGrp="1"/>
          </p:cNvSpPr>
          <p:nvPr>
            <p:ph type="body" sz="quarter" idx="10"/>
          </p:nvPr>
        </p:nvSpPr>
        <p:spPr>
          <a:xfrm>
            <a:off x="1703485" y="3515866"/>
            <a:ext cx="5116831" cy="246221"/>
          </a:xfrm>
        </p:spPr>
        <p:txBody>
          <a:bodyPr/>
          <a:lstStyle>
            <a:lvl1pPr>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32090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715068" y="1557338"/>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tx1"/>
                </a:solidFill>
              </a:defRPr>
            </a:lvl1pPr>
          </a:lstStyle>
          <a:p>
            <a:endParaRPr lang="en-AU"/>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pic>
        <p:nvPicPr>
          <p:cNvPr id="5" name="Picture 4" descr="Shape&#10;&#10;Description automatically generated with medium confidence">
            <a:extLst>
              <a:ext uri="{FF2B5EF4-FFF2-40B4-BE49-F238E27FC236}">
                <a16:creationId xmlns:a16="http://schemas.microsoft.com/office/drawing/2014/main" id="{23275001-B28C-3C61-C292-E1844362DCDD}"/>
              </a:ext>
            </a:extLst>
          </p:cNvPr>
          <p:cNvPicPr>
            <a:picLocks noChangeAspect="1"/>
          </p:cNvPicPr>
          <p:nvPr userDrawn="1"/>
        </p:nvPicPr>
        <p:blipFill rotWithShape="1">
          <a:blip r:embed="rId2"/>
          <a:srcRect b="81261"/>
          <a:stretch/>
        </p:blipFill>
        <p:spPr>
          <a:xfrm>
            <a:off x="0" y="0"/>
            <a:ext cx="12192000" cy="1285103"/>
          </a:xfrm>
          <a:prstGeom prst="rect">
            <a:avLst/>
          </a:prstGeom>
        </p:spPr>
      </p:pic>
    </p:spTree>
    <p:extLst>
      <p:ext uri="{BB962C8B-B14F-4D97-AF65-F5344CB8AC3E}">
        <p14:creationId xmlns:p14="http://schemas.microsoft.com/office/powerpoint/2010/main" val="415545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A403CB91-909D-874F-9245-843C95205E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55778" y="1557338"/>
            <a:ext cx="647613" cy="498598"/>
          </a:xfrm>
          <a:noFill/>
        </p:spPr>
        <p:txBody>
          <a:bodyPr wrap="none" lIns="0" tIns="0" rIns="0" bIns="0" rtlCol="0">
            <a:spAutoFit/>
          </a:bodyPr>
          <a:lstStyle>
            <a:lvl1pPr>
              <a:defRPr lang="en-AU" sz="3600" spc="0" baseline="0" dirty="0">
                <a:solidFill>
                  <a:schemeClr val="tx2"/>
                </a:solidFill>
                <a:latin typeface="Gotham Medium" panose="02000604030000020004" pitchFamily="50" charset="0"/>
                <a:ea typeface="+mn-ea"/>
                <a:cs typeface="+mn-cs"/>
              </a:defRPr>
            </a:lvl1pPr>
          </a:lstStyle>
          <a:p>
            <a:pPr marL="0" lvl="0" algn="r"/>
            <a:r>
              <a:rPr lang="en-US"/>
              <a:t>##</a:t>
            </a:r>
            <a:endParaRPr lang="en-AU"/>
          </a:p>
        </p:txBody>
      </p:sp>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solidFill>
                  <a:schemeClr val="bg1"/>
                </a:solidFill>
                <a:latin typeface="+mj-lt"/>
              </a:defRPr>
            </a:lvl1pPr>
          </a:lstStyle>
          <a:p>
            <a:pPr lvl="0" algn="r">
              <a:lnSpc>
                <a:spcPct val="90000"/>
              </a:lnSpc>
            </a:pPr>
            <a:r>
              <a:rPr lang="en-US"/>
              <a:t>Divider slide</a:t>
            </a:r>
          </a:p>
        </p:txBody>
      </p:sp>
      <p:sp>
        <p:nvSpPr>
          <p:cNvPr id="23" name="Text Placeholder 21">
            <a:extLst>
              <a:ext uri="{FF2B5EF4-FFF2-40B4-BE49-F238E27FC236}">
                <a16:creationId xmlns:a16="http://schemas.microsoft.com/office/drawing/2014/main" id="{64075AFB-4FF9-45DE-BEAC-0FE3DB14EFB1}"/>
              </a:ext>
            </a:extLst>
          </p:cNvPr>
          <p:cNvSpPr>
            <a:spLocks noGrp="1"/>
          </p:cNvSpPr>
          <p:nvPr>
            <p:ph type="body" sz="quarter" idx="13" hasCustomPrompt="1"/>
          </p:nvPr>
        </p:nvSpPr>
        <p:spPr>
          <a:xfrm>
            <a:off x="6127998" y="4209712"/>
            <a:ext cx="2102991" cy="1292662"/>
          </a:xfrm>
          <a:noFill/>
        </p:spPr>
        <p:txBody>
          <a:bodyPr wrap="square" lIns="0" tIns="0" rIns="0" bIns="0" rtlCol="0" anchor="b" anchorCtr="0">
            <a:spAutoFit/>
          </a:bodyPr>
          <a:lstStyle>
            <a:lvl1pPr>
              <a:lnSpc>
                <a:spcPct val="100000"/>
              </a:lnSpc>
              <a:defRPr lang="en-US" sz="1400" b="0" spc="0" baseline="0" smtClean="0">
                <a:solidFill>
                  <a:schemeClr val="bg1"/>
                </a:solidFill>
              </a:defRPr>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3396030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subheadin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5" y="2582627"/>
            <a:ext cx="9577138" cy="3857047"/>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1412776"/>
            <a:ext cx="9577138" cy="445209"/>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1980105"/>
            <a:ext cx="9576000" cy="480401"/>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71297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2204864"/>
            <a:ext cx="9577138" cy="410555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141120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30515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87832" y="2564904"/>
            <a:ext cx="5040000" cy="389559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77062" y="1411200"/>
            <a:ext cx="9576000" cy="469056"/>
          </a:xfrm>
        </p:spPr>
        <p:txBody>
          <a:bodyPr/>
          <a:lstStyle>
            <a:lvl1pPr>
              <a:defRPr sz="3800"/>
            </a:lvl1p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77062" y="1976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449106" y="2564903"/>
            <a:ext cx="5040000" cy="3875121"/>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20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715068" y="1557338"/>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tx1"/>
                </a:solidFill>
              </a:defRPr>
            </a:lvl1pPr>
          </a:lstStyle>
          <a:p>
            <a:endParaRPr lang="en-AU"/>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pic>
        <p:nvPicPr>
          <p:cNvPr id="5" name="Picture 4" descr="Shape&#10;&#10;Description automatically generated with medium confidence">
            <a:extLst>
              <a:ext uri="{FF2B5EF4-FFF2-40B4-BE49-F238E27FC236}">
                <a16:creationId xmlns:a16="http://schemas.microsoft.com/office/drawing/2014/main" id="{23275001-B28C-3C61-C292-E1844362DCDD}"/>
              </a:ext>
            </a:extLst>
          </p:cNvPr>
          <p:cNvPicPr>
            <a:picLocks noChangeAspect="1"/>
          </p:cNvPicPr>
          <p:nvPr userDrawn="1"/>
        </p:nvPicPr>
        <p:blipFill rotWithShape="1">
          <a:blip r:embed="rId2"/>
          <a:srcRect b="81261"/>
          <a:stretch/>
        </p:blipFill>
        <p:spPr>
          <a:xfrm>
            <a:off x="0" y="0"/>
            <a:ext cx="12192000" cy="1285103"/>
          </a:xfrm>
          <a:prstGeom prst="rect">
            <a:avLst/>
          </a:prstGeom>
        </p:spPr>
      </p:pic>
    </p:spTree>
    <p:extLst>
      <p:ext uri="{BB962C8B-B14F-4D97-AF65-F5344CB8AC3E}">
        <p14:creationId xmlns:p14="http://schemas.microsoft.com/office/powerpoint/2010/main" val="1266844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7" y="2564904"/>
            <a:ext cx="3384549" cy="38914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6" y="1976722"/>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7" y="2564904"/>
            <a:ext cx="3384549" cy="38914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7" y="2564904"/>
            <a:ext cx="3384549" cy="38914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32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endParaRPr lang="en-AU"/>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4800" y="2563200"/>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1411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1976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4800" y="4437112"/>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p:txBody>
      </p:sp>
    </p:spTree>
    <p:extLst>
      <p:ext uri="{BB962C8B-B14F-4D97-AF65-F5344CB8AC3E}">
        <p14:creationId xmlns:p14="http://schemas.microsoft.com/office/powerpoint/2010/main" val="16930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25632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1411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1976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2563200"/>
            <a:ext cx="634778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54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7390776" y="2563200"/>
            <a:ext cx="3384549" cy="3818128"/>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4800" y="1411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1976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2563200"/>
            <a:ext cx="5842800" cy="3818128"/>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91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accent3"/>
          </a:solidFill>
        </p:spPr>
        <p:txBody>
          <a:bodyPr lIns="180000" tIns="1260000" rIns="180000" bIns="180000" anchor="t">
            <a:normAutofit/>
          </a:bodyPr>
          <a:lstStyle>
            <a:lvl1pPr marL="0" indent="0" algn="l">
              <a:buClr>
                <a:schemeClr val="bg1"/>
              </a:buClr>
              <a:buFont typeface="Arial" panose="020B0604020202020204" pitchFamily="34" charset="0"/>
              <a:buNone/>
              <a:defRPr lang="en-AU" dirty="0">
                <a:solidFill>
                  <a:schemeClr val="bg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911424" y="1340768"/>
            <a:ext cx="2592288" cy="876470"/>
          </a:xfrm>
        </p:spPr>
        <p:txBody>
          <a:bodyPr anchor="t">
            <a:normAutofit/>
          </a:bodyPr>
          <a:lstStyle>
            <a:lvl1pPr>
              <a:defRPr sz="2800">
                <a:solidFill>
                  <a:schemeClr val="bg1"/>
                </a:solidFill>
              </a:defRPr>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371042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001916"/>
            <a:ext cx="10801349" cy="3947404"/>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58612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904312" y="4083580"/>
            <a:ext cx="3287688" cy="2779257"/>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endParaRPr lang="en-AU"/>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652680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6" y="2563200"/>
            <a:ext cx="4464571" cy="4032448"/>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83105" y="1976400"/>
            <a:ext cx="4476792"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36917" y="1411200"/>
            <a:ext cx="4522979" cy="469056"/>
          </a:xfrm>
        </p:spPr>
        <p:txBody>
          <a:bodyPr/>
          <a:lstStyle/>
          <a:p>
            <a:r>
              <a:rPr lang="en-US"/>
              <a:t>Title style</a:t>
            </a:r>
            <a:endParaRPr lang="en-AU"/>
          </a:p>
        </p:txBody>
      </p:sp>
      <p:sp>
        <p:nvSpPr>
          <p:cNvPr id="5" name="Picture Placeholder 9">
            <a:extLst>
              <a:ext uri="{FF2B5EF4-FFF2-40B4-BE49-F238E27FC236}">
                <a16:creationId xmlns:a16="http://schemas.microsoft.com/office/drawing/2014/main" id="{DDFB2AC1-FD97-6308-98A6-EB1C6A7130FD}"/>
              </a:ext>
            </a:extLst>
          </p:cNvPr>
          <p:cNvSpPr>
            <a:spLocks noGrp="1"/>
          </p:cNvSpPr>
          <p:nvPr>
            <p:ph type="pic" sz="quarter" idx="32" hasCustomPrompt="1"/>
          </p:nvPr>
        </p:nvSpPr>
        <p:spPr>
          <a:xfrm>
            <a:off x="8904312" y="1297814"/>
            <a:ext cx="3287688" cy="2779257"/>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6" name="Picture Placeholder 9">
            <a:extLst>
              <a:ext uri="{FF2B5EF4-FFF2-40B4-BE49-F238E27FC236}">
                <a16:creationId xmlns:a16="http://schemas.microsoft.com/office/drawing/2014/main" id="{6D108447-A3F8-3B61-0605-28756A106301}"/>
              </a:ext>
            </a:extLst>
          </p:cNvPr>
          <p:cNvSpPr>
            <a:spLocks noGrp="1"/>
          </p:cNvSpPr>
          <p:nvPr>
            <p:ph type="pic" sz="quarter" idx="33" hasCustomPrompt="1"/>
          </p:nvPr>
        </p:nvSpPr>
        <p:spPr>
          <a:xfrm>
            <a:off x="5592184" y="4083580"/>
            <a:ext cx="3287688" cy="2779257"/>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2" name="Picture Placeholder 9">
            <a:extLst>
              <a:ext uri="{FF2B5EF4-FFF2-40B4-BE49-F238E27FC236}">
                <a16:creationId xmlns:a16="http://schemas.microsoft.com/office/drawing/2014/main" id="{A948F631-7715-4D30-D146-DB5434F7BE48}"/>
              </a:ext>
            </a:extLst>
          </p:cNvPr>
          <p:cNvSpPr>
            <a:spLocks noGrp="1"/>
          </p:cNvSpPr>
          <p:nvPr>
            <p:ph type="pic" sz="quarter" idx="34" hasCustomPrompt="1"/>
          </p:nvPr>
        </p:nvSpPr>
        <p:spPr>
          <a:xfrm>
            <a:off x="5592184" y="1297814"/>
            <a:ext cx="3287688" cy="2779257"/>
          </a:xfrm>
          <a:prstGeom prst="rect">
            <a:avLst/>
          </a:prstGeom>
          <a:solidFill>
            <a:schemeClr val="bg2"/>
          </a:solidFill>
        </p:spPr>
        <p:txBody>
          <a:bodyPr anchor="ctr"/>
          <a:lstStyle>
            <a:lvl1pPr algn="ctr">
              <a:defRPr sz="1200"/>
            </a:lvl1pPr>
          </a:lstStyle>
          <a:p>
            <a:r>
              <a:rPr lang="en-AU"/>
              <a:t> Click icon to insert picture</a:t>
            </a:r>
          </a:p>
          <a:p>
            <a:endParaRPr lang="en-AU"/>
          </a:p>
        </p:txBody>
      </p:sp>
    </p:spTree>
    <p:extLst>
      <p:ext uri="{BB962C8B-B14F-4D97-AF65-F5344CB8AC3E}">
        <p14:creationId xmlns:p14="http://schemas.microsoft.com/office/powerpoint/2010/main" val="356577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897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40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07050" y="3182602"/>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400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0705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33530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with large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endParaRPr lang="en-AU"/>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4" y="2563200"/>
            <a:ext cx="6912844" cy="37001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5" y="1411200"/>
            <a:ext cx="6912841"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4" y="1976400"/>
            <a:ext cx="6912843"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 name="Picture Placeholder 8">
            <a:extLst>
              <a:ext uri="{FF2B5EF4-FFF2-40B4-BE49-F238E27FC236}">
                <a16:creationId xmlns:a16="http://schemas.microsoft.com/office/drawing/2014/main" id="{AF95CA07-8833-60C9-AEA0-2C8F48EBBA5E}"/>
              </a:ext>
            </a:extLst>
          </p:cNvPr>
          <p:cNvSpPr>
            <a:spLocks noGrp="1"/>
          </p:cNvSpPr>
          <p:nvPr>
            <p:ph type="pic" sz="quarter" idx="14" hasCustomPrompt="1"/>
          </p:nvPr>
        </p:nvSpPr>
        <p:spPr>
          <a:xfrm>
            <a:off x="8400256" y="1299600"/>
            <a:ext cx="3791744" cy="5544616"/>
          </a:xfrm>
          <a:prstGeom prst="rect">
            <a:avLst/>
          </a:prstGeom>
          <a:solidFill>
            <a:schemeClr val="bg2"/>
          </a:solidFill>
        </p:spPr>
        <p:txBody>
          <a:bodyPr anchor="ctr"/>
          <a:lstStyle>
            <a:lvl1pPr algn="ctr">
              <a:defRPr sz="1200"/>
            </a:lvl1pPr>
          </a:lstStyle>
          <a:p>
            <a:r>
              <a:rPr lang="en-AU"/>
              <a:t>Click icon to insert picture</a:t>
            </a:r>
          </a:p>
          <a:p>
            <a:endParaRPr lang="en-AU"/>
          </a:p>
        </p:txBody>
      </p:sp>
    </p:spTree>
    <p:extLst>
      <p:ext uri="{BB962C8B-B14F-4D97-AF65-F5344CB8AC3E}">
        <p14:creationId xmlns:p14="http://schemas.microsoft.com/office/powerpoint/2010/main" val="173333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with 2x large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endParaRPr lang="en-AU"/>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4" y="2563200"/>
            <a:ext cx="3791744" cy="37001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1411200"/>
            <a:ext cx="3791744"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5" y="1976400"/>
            <a:ext cx="3791744"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 name="Picture Placeholder 8">
            <a:extLst>
              <a:ext uri="{FF2B5EF4-FFF2-40B4-BE49-F238E27FC236}">
                <a16:creationId xmlns:a16="http://schemas.microsoft.com/office/drawing/2014/main" id="{AF95CA07-8833-60C9-AEA0-2C8F48EBBA5E}"/>
              </a:ext>
            </a:extLst>
          </p:cNvPr>
          <p:cNvSpPr>
            <a:spLocks noGrp="1"/>
          </p:cNvSpPr>
          <p:nvPr>
            <p:ph type="pic" sz="quarter" idx="14" hasCustomPrompt="1"/>
          </p:nvPr>
        </p:nvSpPr>
        <p:spPr>
          <a:xfrm>
            <a:off x="8400256" y="1299600"/>
            <a:ext cx="3791744" cy="5544616"/>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5" name="Picture Placeholder 8">
            <a:extLst>
              <a:ext uri="{FF2B5EF4-FFF2-40B4-BE49-F238E27FC236}">
                <a16:creationId xmlns:a16="http://schemas.microsoft.com/office/drawing/2014/main" id="{66ACACA1-BAF7-117F-0B94-D516F3048885}"/>
              </a:ext>
            </a:extLst>
          </p:cNvPr>
          <p:cNvSpPr>
            <a:spLocks noGrp="1"/>
          </p:cNvSpPr>
          <p:nvPr>
            <p:ph type="pic" sz="quarter" idx="32" hasCustomPrompt="1"/>
          </p:nvPr>
        </p:nvSpPr>
        <p:spPr>
          <a:xfrm>
            <a:off x="4597730" y="1299600"/>
            <a:ext cx="3791744" cy="5544616"/>
          </a:xfrm>
          <a:prstGeom prst="rect">
            <a:avLst/>
          </a:prstGeom>
          <a:solidFill>
            <a:schemeClr val="bg2"/>
          </a:solidFill>
        </p:spPr>
        <p:txBody>
          <a:bodyPr anchor="ctr"/>
          <a:lstStyle>
            <a:lvl1pPr algn="ctr">
              <a:defRPr sz="1200"/>
            </a:lvl1pPr>
          </a:lstStyle>
          <a:p>
            <a:r>
              <a:rPr lang="en-AU"/>
              <a:t>Click icon to insert picture</a:t>
            </a:r>
          </a:p>
          <a:p>
            <a:endParaRPr lang="en-AU"/>
          </a:p>
        </p:txBody>
      </p:sp>
    </p:spTree>
    <p:extLst>
      <p:ext uri="{BB962C8B-B14F-4D97-AF65-F5344CB8AC3E}">
        <p14:creationId xmlns:p14="http://schemas.microsoft.com/office/powerpoint/2010/main" val="122253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A403CB91-909D-874F-9245-843C95205E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5673774" cy="747897"/>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solidFill>
                  <a:schemeClr val="bg1"/>
                </a:solidFill>
                <a:latin typeface="+mj-lt"/>
              </a:defRPr>
            </a:lvl1pPr>
          </a:lstStyle>
          <a:p>
            <a:pPr lvl="0" algn="r">
              <a:lnSpc>
                <a:spcPct val="90000"/>
              </a:lnSpc>
            </a:pPr>
            <a:r>
              <a:rPr lang="en-US"/>
              <a:t>Divide slide</a:t>
            </a:r>
          </a:p>
        </p:txBody>
      </p:sp>
    </p:spTree>
    <p:extLst>
      <p:ext uri="{BB962C8B-B14F-4D97-AF65-F5344CB8AC3E}">
        <p14:creationId xmlns:p14="http://schemas.microsoft.com/office/powerpoint/2010/main" val="28191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6" y="204036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030400"/>
            <a:ext cx="3384548" cy="3671777"/>
          </a:xfrm>
          <a:prstGeom prst="rect">
            <a:avLst/>
          </a:prstGeom>
          <a:solidFill>
            <a:schemeClr val="accent3"/>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4" y="203305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73737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5206" y="4361190"/>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endParaRPr lang="en-AU"/>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030400"/>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8">
            <a:extLst>
              <a:ext uri="{FF2B5EF4-FFF2-40B4-BE49-F238E27FC236}">
                <a16:creationId xmlns:a16="http://schemas.microsoft.com/office/drawing/2014/main" id="{ACC5E923-0F11-FC3D-67D3-132B5FEF90D8}"/>
              </a:ext>
            </a:extLst>
          </p:cNvPr>
          <p:cNvSpPr>
            <a:spLocks noGrp="1"/>
          </p:cNvSpPr>
          <p:nvPr>
            <p:ph type="body" sz="quarter" idx="28"/>
          </p:nvPr>
        </p:nvSpPr>
        <p:spPr>
          <a:xfrm>
            <a:off x="676375" y="3558494"/>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8">
            <a:extLst>
              <a:ext uri="{FF2B5EF4-FFF2-40B4-BE49-F238E27FC236}">
                <a16:creationId xmlns:a16="http://schemas.microsoft.com/office/drawing/2014/main" id="{C9CC4669-D5CF-188B-5A79-8AB02D9BAEF8}"/>
              </a:ext>
            </a:extLst>
          </p:cNvPr>
          <p:cNvSpPr>
            <a:spLocks noGrp="1"/>
          </p:cNvSpPr>
          <p:nvPr>
            <p:ph type="body" sz="quarter" idx="33"/>
          </p:nvPr>
        </p:nvSpPr>
        <p:spPr>
          <a:xfrm>
            <a:off x="6285206" y="2030400"/>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4106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40928" y="2426193"/>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40928" y="4338433"/>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40928" y="4059949"/>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030400"/>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799" y="4050433"/>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endParaRPr lang="en-AU"/>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40928" y="2028166"/>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Tree>
    <p:extLst>
      <p:ext uri="{BB962C8B-B14F-4D97-AF65-F5344CB8AC3E}">
        <p14:creationId xmlns:p14="http://schemas.microsoft.com/office/powerpoint/2010/main" val="120518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gage with QARC">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018B49F0-234B-4974-77BB-C696A010C8EB}"/>
              </a:ext>
            </a:extLst>
          </p:cNvPr>
          <p:cNvSpPr txBox="1">
            <a:spLocks/>
          </p:cNvSpPr>
          <p:nvPr userDrawn="1"/>
        </p:nvSpPr>
        <p:spPr bwMode="white">
          <a:xfrm>
            <a:off x="2711606" y="5313782"/>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sp>
        <p:nvSpPr>
          <p:cNvPr id="3" name="Text Placeholder 5">
            <a:extLst>
              <a:ext uri="{FF2B5EF4-FFF2-40B4-BE49-F238E27FC236}">
                <a16:creationId xmlns:a16="http://schemas.microsoft.com/office/drawing/2014/main" id="{B390C960-6A71-CA12-5620-0AC363122755}"/>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pic>
        <p:nvPicPr>
          <p:cNvPr id="2" name="Picture 1" descr="Qr code&#10;&#10;Description automatically generated">
            <a:extLst>
              <a:ext uri="{FF2B5EF4-FFF2-40B4-BE49-F238E27FC236}">
                <a16:creationId xmlns:a16="http://schemas.microsoft.com/office/drawing/2014/main" id="{FA38A85A-9A09-4CD9-B760-A35B1BB391A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535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12129479-F710-87B7-4ED1-CC123EA01AF2}"/>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1561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BFFD2-11DD-4759-89A5-8FA97A2C75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8F88FFF-4B59-4321-B0EC-E106BFFF56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8B57EB5-298B-415C-8DA5-1381CC72629E}"/>
              </a:ext>
            </a:extLst>
          </p:cNvPr>
          <p:cNvSpPr>
            <a:spLocks noGrp="1"/>
          </p:cNvSpPr>
          <p:nvPr>
            <p:ph type="dt" sz="half" idx="10"/>
          </p:nvPr>
        </p:nvSpPr>
        <p:spPr/>
        <p:txBody>
          <a:bodyPr/>
          <a:lstStyle/>
          <a:p>
            <a:fld id="{1E239612-9774-4292-93D7-144A54135109}" type="datetimeFigureOut">
              <a:rPr lang="en-AU" smtClean="0"/>
              <a:t>16/12/2025</a:t>
            </a:fld>
            <a:endParaRPr lang="en-AU"/>
          </a:p>
        </p:txBody>
      </p:sp>
      <p:sp>
        <p:nvSpPr>
          <p:cNvPr id="5" name="Footer Placeholder 4">
            <a:extLst>
              <a:ext uri="{FF2B5EF4-FFF2-40B4-BE49-F238E27FC236}">
                <a16:creationId xmlns:a16="http://schemas.microsoft.com/office/drawing/2014/main" id="{6ABC7A1B-9D6E-41F4-A809-18D7207B003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A10F80B-C76C-40F7-8A04-FC17CBD260F7}"/>
              </a:ext>
            </a:extLst>
          </p:cNvPr>
          <p:cNvSpPr>
            <a:spLocks noGrp="1"/>
          </p:cNvSpPr>
          <p:nvPr>
            <p:ph type="sldNum" sz="quarter" idx="12"/>
          </p:nvPr>
        </p:nvSpPr>
        <p:spPr/>
        <p:txBody>
          <a:bodyPr/>
          <a:lstStyle/>
          <a:p>
            <a:fld id="{68322016-1623-4FDF-9925-76147BCA8351}" type="slidenum">
              <a:rPr lang="en-AU" smtClean="0"/>
              <a:t>‹#›</a:t>
            </a:fld>
            <a:endParaRPr lang="en-AU"/>
          </a:p>
        </p:txBody>
      </p:sp>
    </p:spTree>
    <p:extLst>
      <p:ext uri="{BB962C8B-B14F-4D97-AF65-F5344CB8AC3E}">
        <p14:creationId xmlns:p14="http://schemas.microsoft.com/office/powerpoint/2010/main" val="1236953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2B50-4200-1141-9DFE-BEB690DEF7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D09E587-D53B-1449-9ED0-53004A00D7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CBE83B9-5363-D842-B3C1-F519AF642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80148C-DE65-584B-BEB4-746A84A2DC66}"/>
              </a:ext>
            </a:extLst>
          </p:cNvPr>
          <p:cNvSpPr>
            <a:spLocks noGrp="1"/>
          </p:cNvSpPr>
          <p:nvPr>
            <p:ph type="dt" sz="half" idx="10"/>
          </p:nvPr>
        </p:nvSpPr>
        <p:spPr/>
        <p:txBody>
          <a:bodyPr/>
          <a:lstStyle/>
          <a:p>
            <a:fld id="{FC366D49-0BBA-4C5A-AD96-6448CA63451A}" type="datetime1">
              <a:rPr lang="en-US" smtClean="0"/>
              <a:t>12/16/2025</a:t>
            </a:fld>
            <a:endParaRPr lang="en-US"/>
          </a:p>
        </p:txBody>
      </p:sp>
      <p:sp>
        <p:nvSpPr>
          <p:cNvPr id="6" name="Footer Placeholder 5">
            <a:extLst>
              <a:ext uri="{FF2B5EF4-FFF2-40B4-BE49-F238E27FC236}">
                <a16:creationId xmlns:a16="http://schemas.microsoft.com/office/drawing/2014/main" id="{880833AF-ABF1-8443-ADA6-1A33AA4DE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96BD5D-A2B1-9247-9D11-A14C3974AD3F}"/>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5991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2D8F-3F93-A542-92C9-B16BE8C3A24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F57B3ED-18FA-8046-90E6-555BE57171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F65F61-16D2-7240-98A4-FDF414544BE1}"/>
              </a:ext>
            </a:extLst>
          </p:cNvPr>
          <p:cNvSpPr>
            <a:spLocks noGrp="1"/>
          </p:cNvSpPr>
          <p:nvPr>
            <p:ph type="dt" sz="half" idx="10"/>
          </p:nvPr>
        </p:nvSpPr>
        <p:spPr/>
        <p:txBody>
          <a:bodyPr/>
          <a:lstStyle/>
          <a:p>
            <a:fld id="{7F38C8B4-7FBB-408F-BDB9-F0496874AFB2}" type="datetime1">
              <a:rPr lang="en-US" smtClean="0"/>
              <a:t>12/16/2025</a:t>
            </a:fld>
            <a:endParaRPr lang="en-US"/>
          </a:p>
        </p:txBody>
      </p:sp>
      <p:sp>
        <p:nvSpPr>
          <p:cNvPr id="5" name="Footer Placeholder 4">
            <a:extLst>
              <a:ext uri="{FF2B5EF4-FFF2-40B4-BE49-F238E27FC236}">
                <a16:creationId xmlns:a16="http://schemas.microsoft.com/office/drawing/2014/main" id="{A3C5BDAB-16A0-B34F-8763-D380F94152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E5139-A11D-954A-AF3B-754CBFA61C8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718874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76391-2FA6-E543-A7F5-BABB940F0E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9FD9A65-0D00-D041-B67E-9815F8D42A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CA24665-F9EF-EB4B-84BF-6DF31B442ED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2F662B0-E7D5-7A41-99EC-6F47C295C4CD}"/>
              </a:ext>
            </a:extLst>
          </p:cNvPr>
          <p:cNvSpPr>
            <a:spLocks noGrp="1"/>
          </p:cNvSpPr>
          <p:nvPr>
            <p:ph type="dt" sz="half" idx="10"/>
          </p:nvPr>
        </p:nvSpPr>
        <p:spPr/>
        <p:txBody>
          <a:bodyPr/>
          <a:lstStyle/>
          <a:p>
            <a:fld id="{2BB8EE20-A5E2-47D3-8F6D-A2BA7AB2E093}" type="datetime1">
              <a:rPr lang="en-US" smtClean="0"/>
              <a:t>12/16/2025</a:t>
            </a:fld>
            <a:endParaRPr lang="en-US"/>
          </a:p>
        </p:txBody>
      </p:sp>
      <p:sp>
        <p:nvSpPr>
          <p:cNvPr id="6" name="Footer Placeholder 5">
            <a:extLst>
              <a:ext uri="{FF2B5EF4-FFF2-40B4-BE49-F238E27FC236}">
                <a16:creationId xmlns:a16="http://schemas.microsoft.com/office/drawing/2014/main" id="{92C7C673-9B9B-B543-B037-187DA304F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E2F47-AFDF-9348-A8DB-255258E7E37D}"/>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899074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CB07A4-4331-B34A-B7C0-649622FC4418}"/>
              </a:ext>
            </a:extLst>
          </p:cNvPr>
          <p:cNvSpPr>
            <a:spLocks noGrp="1"/>
          </p:cNvSpPr>
          <p:nvPr>
            <p:ph type="dt" sz="half" idx="10"/>
          </p:nvPr>
        </p:nvSpPr>
        <p:spPr/>
        <p:txBody>
          <a:bodyPr/>
          <a:lstStyle/>
          <a:p>
            <a:fld id="{FFBA00CA-3DDC-4705-B840-978EF5EA0707}" type="datetime1">
              <a:rPr lang="en-US" smtClean="0"/>
              <a:t>12/16/2025</a:t>
            </a:fld>
            <a:endParaRPr lang="en-US"/>
          </a:p>
        </p:txBody>
      </p:sp>
      <p:sp>
        <p:nvSpPr>
          <p:cNvPr id="3" name="Footer Placeholder 2">
            <a:extLst>
              <a:ext uri="{FF2B5EF4-FFF2-40B4-BE49-F238E27FC236}">
                <a16:creationId xmlns:a16="http://schemas.microsoft.com/office/drawing/2014/main" id="{AC4050A1-34FD-0943-BDAA-0614BE86A4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37BFC6-9350-3C41-AEC8-F90A7892476F}"/>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5227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subheadin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5" y="2582627"/>
            <a:ext cx="9577138" cy="3857047"/>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1412776"/>
            <a:ext cx="9577138" cy="445209"/>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1980105"/>
            <a:ext cx="9576000" cy="480401"/>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D843-41F2-A14E-8986-27AE9A4FA4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074AF2-12AE-9447-B2DA-3E6517C20254}"/>
              </a:ext>
            </a:extLst>
          </p:cNvPr>
          <p:cNvSpPr>
            <a:spLocks noGrp="1"/>
          </p:cNvSpPr>
          <p:nvPr>
            <p:ph type="dt" sz="half" idx="10"/>
          </p:nvPr>
        </p:nvSpPr>
        <p:spPr/>
        <p:txBody>
          <a:bodyPr/>
          <a:lstStyle/>
          <a:p>
            <a:fld id="{1F17AE06-98E0-4D9F-A059-92C3548821BB}" type="datetime1">
              <a:rPr lang="en-US" smtClean="0"/>
              <a:t>12/16/2025</a:t>
            </a:fld>
            <a:endParaRPr lang="en-US"/>
          </a:p>
        </p:txBody>
      </p:sp>
      <p:sp>
        <p:nvSpPr>
          <p:cNvPr id="4" name="Footer Placeholder 3">
            <a:extLst>
              <a:ext uri="{FF2B5EF4-FFF2-40B4-BE49-F238E27FC236}">
                <a16:creationId xmlns:a16="http://schemas.microsoft.com/office/drawing/2014/main" id="{7E6F6357-AC9D-DF48-ABDE-7E52514EF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3292CF-DB1B-3348-9F05-0544FB2866D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972969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Section Divider 1">
    <p:bg>
      <p:bgPr>
        <a:solidFill>
          <a:srgbClr val="FFFFFF"/>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A403CB91-909D-874F-9245-843C95205E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5673774" cy="747897"/>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solidFill>
                  <a:schemeClr val="bg1"/>
                </a:solidFill>
                <a:latin typeface="+mj-lt"/>
              </a:defRPr>
            </a:lvl1pPr>
          </a:lstStyle>
          <a:p>
            <a:pPr lvl="0" algn="r">
              <a:lnSpc>
                <a:spcPct val="90000"/>
              </a:lnSpc>
            </a:pPr>
            <a:r>
              <a:rPr lang="en-US"/>
              <a:t>Divide slide</a:t>
            </a:r>
          </a:p>
        </p:txBody>
      </p:sp>
    </p:spTree>
    <p:extLst>
      <p:ext uri="{BB962C8B-B14F-4D97-AF65-F5344CB8AC3E}">
        <p14:creationId xmlns:p14="http://schemas.microsoft.com/office/powerpoint/2010/main" val="3585259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87B7-60BD-7500-BE6B-05B6E9FBFD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0320F67-4F01-D2BD-D224-654468FC953D}"/>
              </a:ext>
            </a:extLst>
          </p:cNvPr>
          <p:cNvSpPr>
            <a:spLocks noGrp="1"/>
          </p:cNvSpPr>
          <p:nvPr>
            <p:ph type="subTitle" idx="1"/>
          </p:nvPr>
        </p:nvSpPr>
        <p:spPr>
          <a:xfrm>
            <a:off x="1524000" y="3602038"/>
            <a:ext cx="9144000" cy="1655762"/>
          </a:xfrm>
        </p:spPr>
        <p:txBody>
          <a:bodyPr/>
          <a:lstStyle>
            <a:lvl1pPr marL="0" indent="0" algn="ctr">
              <a:buNone/>
              <a:defRPr sz="2400"/>
            </a:lvl1pPr>
            <a:lvl2pPr marL="457217" indent="0" algn="ctr">
              <a:buNone/>
              <a:defRPr sz="2000"/>
            </a:lvl2pPr>
            <a:lvl3pPr marL="914434" indent="0" algn="ctr">
              <a:buNone/>
              <a:defRPr sz="1800"/>
            </a:lvl3pPr>
            <a:lvl4pPr marL="1371651" indent="0" algn="ctr">
              <a:buNone/>
              <a:defRPr sz="1600"/>
            </a:lvl4pPr>
            <a:lvl5pPr marL="1828869" indent="0" algn="ctr">
              <a:buNone/>
              <a:defRPr sz="1600"/>
            </a:lvl5pPr>
            <a:lvl6pPr marL="2286086"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B08ABD8-9C5F-2E5A-AE19-EFDC379D41AE}"/>
              </a:ext>
            </a:extLst>
          </p:cNvPr>
          <p:cNvSpPr>
            <a:spLocks noGrp="1"/>
          </p:cNvSpPr>
          <p:nvPr>
            <p:ph type="dt" sz="half" idx="10"/>
          </p:nvPr>
        </p:nvSpPr>
        <p:spPr/>
        <p:txBody>
          <a:bodyPr/>
          <a:lstStyle/>
          <a:p>
            <a:fld id="{C2BEAE6B-F5FF-4B3B-8F1F-36C320EC5EE2}" type="datetimeFigureOut">
              <a:rPr lang="en-AU" smtClean="0"/>
              <a:t>16/12/2025</a:t>
            </a:fld>
            <a:endParaRPr lang="en-AU"/>
          </a:p>
        </p:txBody>
      </p:sp>
      <p:sp>
        <p:nvSpPr>
          <p:cNvPr id="5" name="Footer Placeholder 4">
            <a:extLst>
              <a:ext uri="{FF2B5EF4-FFF2-40B4-BE49-F238E27FC236}">
                <a16:creationId xmlns:a16="http://schemas.microsoft.com/office/drawing/2014/main" id="{D20F14EC-47E1-A25C-ED6E-C9413847818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85427F9-E801-B714-C736-E96D0D5CFEE0}"/>
              </a:ext>
            </a:extLst>
          </p:cNvPr>
          <p:cNvSpPr>
            <a:spLocks noGrp="1"/>
          </p:cNvSpPr>
          <p:nvPr>
            <p:ph type="sldNum" sz="quarter" idx="12"/>
          </p:nvPr>
        </p:nvSpPr>
        <p:spPr/>
        <p:txBody>
          <a:bodyPr/>
          <a:lstStyle/>
          <a:p>
            <a:fld id="{A89DDBE4-E2E8-421E-A176-1B6343C77282}" type="slidenum">
              <a:rPr lang="en-AU" smtClean="0"/>
              <a:t>‹#›</a:t>
            </a:fld>
            <a:endParaRPr lang="en-AU"/>
          </a:p>
        </p:txBody>
      </p:sp>
    </p:spTree>
    <p:extLst>
      <p:ext uri="{BB962C8B-B14F-4D97-AF65-F5344CB8AC3E}">
        <p14:creationId xmlns:p14="http://schemas.microsoft.com/office/powerpoint/2010/main" val="3167331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1" name="TextBox 10">
            <a:extLst>
              <a:ext uri="{FF2B5EF4-FFF2-40B4-BE49-F238E27FC236}">
                <a16:creationId xmlns:a16="http://schemas.microsoft.com/office/drawing/2014/main" id="{7CCA4A0C-C5B9-45ED-9D64-B274EE980802}"/>
              </a:ext>
            </a:extLst>
          </p:cNvPr>
          <p:cNvSpPr txBox="1"/>
          <p:nvPr userDrawn="1"/>
        </p:nvSpPr>
        <p:spPr>
          <a:xfrm>
            <a:off x="8096810" y="6518190"/>
            <a:ext cx="2391677" cy="241200"/>
          </a:xfrm>
          <a:prstGeom prst="rect">
            <a:avLst/>
          </a:prstGeom>
          <a:noFill/>
        </p:spPr>
        <p:txBody>
          <a:bodyPr wrap="square" lIns="0" tIns="0" rIns="0" bIns="0" rtlCol="0" anchor="ctr">
            <a:noAutofit/>
          </a:bodyPr>
          <a:lstStyle/>
          <a:p>
            <a:r>
              <a:rPr lang="en-AU" sz="800"/>
              <a:t>CRICOS code 00025B</a:t>
            </a:r>
          </a:p>
        </p:txBody>
      </p:sp>
      <p:sp>
        <p:nvSpPr>
          <p:cNvPr id="14" name="Date Placeholder 2">
            <a:extLst>
              <a:ext uri="{FF2B5EF4-FFF2-40B4-BE49-F238E27FC236}">
                <a16:creationId xmlns:a16="http://schemas.microsoft.com/office/drawing/2014/main" id="{59BA0F0A-82FA-4477-B553-959A8EFB7E8F}"/>
              </a:ext>
            </a:extLst>
          </p:cNvPr>
          <p:cNvSpPr>
            <a:spLocks noGrp="1"/>
          </p:cNvSpPr>
          <p:nvPr>
            <p:ph type="dt" sz="half" idx="2"/>
          </p:nvPr>
        </p:nvSpPr>
        <p:spPr bwMode="white">
          <a:xfrm>
            <a:off x="695325" y="151136"/>
            <a:ext cx="3384549" cy="241200"/>
          </a:xfrm>
          <a:prstGeom prst="rect">
            <a:avLst/>
          </a:prstGeom>
        </p:spPr>
        <p:txBody>
          <a:bodyPr vert="horz" lIns="0" tIns="0" rIns="0" bIns="0" rtlCol="0" anchor="t"/>
          <a:lstStyle>
            <a:lvl1pPr algn="l">
              <a:lnSpc>
                <a:spcPct val="80000"/>
              </a:lnSpc>
              <a:defRPr sz="1000">
                <a:solidFill>
                  <a:schemeClr val="bg1"/>
                </a:solidFill>
              </a:defRPr>
            </a:lvl1pPr>
          </a:lstStyle>
          <a:p>
            <a:r>
              <a:rPr lang="en-US"/>
              <a:t>[Entity Name]</a:t>
            </a:r>
            <a:endParaRPr lang="en-AU"/>
          </a:p>
        </p:txBody>
      </p:sp>
    </p:spTree>
    <p:extLst>
      <p:ext uri="{BB962C8B-B14F-4D97-AF65-F5344CB8AC3E}">
        <p14:creationId xmlns:p14="http://schemas.microsoft.com/office/powerpoint/2010/main" val="389533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GB"/>
              <a:t>Click to edit Master title style</a:t>
            </a:r>
            <a:endParaRPr lang="en-AU" dirty="0"/>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dirty="0"/>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030400"/>
            <a:ext cx="10801350" cy="3671887"/>
          </a:xfrm>
        </p:spPr>
        <p:txBody>
          <a:bodyPr/>
          <a:lstStyle>
            <a:lvl1pPr>
              <a:defRPr>
                <a:solidFill>
                  <a:schemeClr val="bg1"/>
                </a:solidFill>
              </a:defRPr>
            </a:lvl1pPr>
          </a:lstStyle>
          <a:p>
            <a:r>
              <a:rPr lang="en-GB"/>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1364400"/>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dirty="0"/>
              <a:t>[Subtitle]</a:t>
            </a:r>
          </a:p>
        </p:txBody>
      </p:sp>
    </p:spTree>
    <p:extLst>
      <p:ext uri="{BB962C8B-B14F-4D97-AF65-F5344CB8AC3E}">
        <p14:creationId xmlns:p14="http://schemas.microsoft.com/office/powerpoint/2010/main" val="34274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A8D2-73FC-6B3C-B9F7-08DCEFBF900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4C87B3B7-8F8E-B83E-7BED-02E5EAEDFF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4DE2B60D-D111-FE1F-93DD-EA10A3B2DE52}"/>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5" name="Footer Placeholder 4">
            <a:extLst>
              <a:ext uri="{FF2B5EF4-FFF2-40B4-BE49-F238E27FC236}">
                <a16:creationId xmlns:a16="http://schemas.microsoft.com/office/drawing/2014/main" id="{649A8F51-C35D-A189-E48E-E3DF854DCC7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A8CB454-4080-8FA6-898C-5472CCDC21A8}"/>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315074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7932-5AB0-E6D2-E207-AE5528A7CC06}"/>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54545247-8274-AE28-9239-EAF9A5CA45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0EDFEB3A-095C-F571-2EE8-09AB8DEFB9DE}"/>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5" name="Footer Placeholder 4">
            <a:extLst>
              <a:ext uri="{FF2B5EF4-FFF2-40B4-BE49-F238E27FC236}">
                <a16:creationId xmlns:a16="http://schemas.microsoft.com/office/drawing/2014/main" id="{9AA73BAB-D0FD-8FAB-935C-73471BD53F7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DE9647-CCDB-650B-30C5-6DB1C5FF03ED}"/>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9456072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BE75-9AB2-EFD5-28CB-2B591562AB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5CA3EF12-6BC6-EAA9-F9FF-46429E1C5A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B065468-BE88-489D-AC2D-E54A76F72796}"/>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5" name="Footer Placeholder 4">
            <a:extLst>
              <a:ext uri="{FF2B5EF4-FFF2-40B4-BE49-F238E27FC236}">
                <a16:creationId xmlns:a16="http://schemas.microsoft.com/office/drawing/2014/main" id="{C637241B-7D46-5337-8AC8-1E9B1156BDD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841CF4-4B3E-6553-379E-61C68190E883}"/>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35613529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73F5-9892-737E-77F0-8ECC7A914CCC}"/>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1A64A985-41D0-08B9-26CD-ABA04E9B33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208241E8-83D8-9DDA-95B2-3E33201EF22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4F4C3441-B356-B916-1D37-EAFB52F05337}"/>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6" name="Footer Placeholder 5">
            <a:extLst>
              <a:ext uri="{FF2B5EF4-FFF2-40B4-BE49-F238E27FC236}">
                <a16:creationId xmlns:a16="http://schemas.microsoft.com/office/drawing/2014/main" id="{2CD2A102-B2CD-DA70-78A2-FD87DDF5939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D0C62CC-5190-E65F-B096-5AB36699580A}"/>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515401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1ED9-5160-B663-4659-D083AF1C8B93}"/>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C71E2205-EEC2-CE7C-895A-8F77347756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E9FFC7E-6F09-CEA7-F48D-8C154600F9F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9326414A-C77C-8ADF-1840-0390C96C2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18580E-1A95-804B-EB39-AF755FD6097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960CCCAB-8B68-5F14-FBDC-00168A87E9F3}"/>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8" name="Footer Placeholder 7">
            <a:extLst>
              <a:ext uri="{FF2B5EF4-FFF2-40B4-BE49-F238E27FC236}">
                <a16:creationId xmlns:a16="http://schemas.microsoft.com/office/drawing/2014/main" id="{B305BF0E-4F2C-E031-B9EF-304C0B9ABE2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B1415F3-D84B-7752-7A8C-1A485D845073}"/>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3979264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2204864"/>
            <a:ext cx="9577138" cy="410555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141120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88610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13647-39F0-0267-F866-7D592D69D35C}"/>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A7848B66-236B-5084-AC14-1CADD6A7FBEF}"/>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4" name="Footer Placeholder 3">
            <a:extLst>
              <a:ext uri="{FF2B5EF4-FFF2-40B4-BE49-F238E27FC236}">
                <a16:creationId xmlns:a16="http://schemas.microsoft.com/office/drawing/2014/main" id="{50883A77-8921-D826-9D13-A63F3B5AF02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C53DAD5-1EF0-27DF-7684-88C4B62BAE45}"/>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2630103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93326A-27AA-7B65-8A3D-48004664085D}"/>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3" name="Footer Placeholder 2">
            <a:extLst>
              <a:ext uri="{FF2B5EF4-FFF2-40B4-BE49-F238E27FC236}">
                <a16:creationId xmlns:a16="http://schemas.microsoft.com/office/drawing/2014/main" id="{7786CD28-4940-F419-A2F0-6DBCE17FF45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4982B71-28C3-0420-F8AC-CA346BBC51F4}"/>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11417727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EA8B8-DE88-B006-A638-8CEEE1CB72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1DC011F1-2CDC-2183-ADCB-294ADD310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63DBB2B5-4789-CFDF-A62C-735CA09C3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ECF039-524C-9750-EAC9-4B8F25A7A9CE}"/>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6" name="Footer Placeholder 5">
            <a:extLst>
              <a:ext uri="{FF2B5EF4-FFF2-40B4-BE49-F238E27FC236}">
                <a16:creationId xmlns:a16="http://schemas.microsoft.com/office/drawing/2014/main" id="{1E177324-5D6D-FBB1-60D1-91CC8C4DD9C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307052D-1C89-63C4-C418-AC0740E2C1C3}"/>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16150091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E454-7D6B-0EF1-CC9E-0B52319042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1D1A53E0-456F-2BFD-F57D-66CF68293E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87028C5-C405-18B5-940E-5196F5824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35660D-AFA1-21E2-AFF2-4A109EC13ECE}"/>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6" name="Footer Placeholder 5">
            <a:extLst>
              <a:ext uri="{FF2B5EF4-FFF2-40B4-BE49-F238E27FC236}">
                <a16:creationId xmlns:a16="http://schemas.microsoft.com/office/drawing/2014/main" id="{77FA393F-9E6A-9974-D1D9-C2564776B51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EC40E76-5EEC-0311-9C03-0FFC77DAD5CA}"/>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531918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04AA-D6F3-07FD-637E-F9999467E159}"/>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6E0BFFC0-87C4-C9B5-54C4-7C22232CB1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1B1E7EE0-E530-5010-5674-9556E4EA07B7}"/>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5" name="Footer Placeholder 4">
            <a:extLst>
              <a:ext uri="{FF2B5EF4-FFF2-40B4-BE49-F238E27FC236}">
                <a16:creationId xmlns:a16="http://schemas.microsoft.com/office/drawing/2014/main" id="{B6942C8F-7253-A0DD-09F5-5FDE864471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81C3AC-2066-4A5F-BDC7-146F1F7EECA3}"/>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41693643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9DB34B-4E8E-2573-9125-4946FCAFA4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9226380B-D53D-B64A-2328-0F42D80720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4C216CBE-AE03-FBFC-554C-5DA9C4AD938F}"/>
              </a:ext>
            </a:extLst>
          </p:cNvPr>
          <p:cNvSpPr>
            <a:spLocks noGrp="1"/>
          </p:cNvSpPr>
          <p:nvPr>
            <p:ph type="dt" sz="half" idx="10"/>
          </p:nvPr>
        </p:nvSpPr>
        <p:spPr/>
        <p:txBody>
          <a:bodyPr/>
          <a:lstStyle/>
          <a:p>
            <a:fld id="{B784D462-CE41-BF43-B4BA-D47E6F53DD6A}" type="datetimeFigureOut">
              <a:rPr lang="en-AU" smtClean="0"/>
              <a:t>16/12/2025</a:t>
            </a:fld>
            <a:endParaRPr lang="en-AU"/>
          </a:p>
        </p:txBody>
      </p:sp>
      <p:sp>
        <p:nvSpPr>
          <p:cNvPr id="5" name="Footer Placeholder 4">
            <a:extLst>
              <a:ext uri="{FF2B5EF4-FFF2-40B4-BE49-F238E27FC236}">
                <a16:creationId xmlns:a16="http://schemas.microsoft.com/office/drawing/2014/main" id="{FB538894-12BB-5142-D62B-67281637C8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D687977-4137-1EC5-3E90-D3F11190E4E7}"/>
              </a:ext>
            </a:extLst>
          </p:cNvPr>
          <p:cNvSpPr>
            <a:spLocks noGrp="1"/>
          </p:cNvSpPr>
          <p:nvPr>
            <p:ph type="sldNum" sz="quarter" idx="12"/>
          </p:nvPr>
        </p:nvSpPr>
        <p:spPr/>
        <p:txBody>
          <a:bodyPr/>
          <a:lstStyle/>
          <a:p>
            <a:fld id="{64495767-988C-7643-A5D1-620DABB8AFDE}" type="slidenum">
              <a:rPr lang="en-AU" smtClean="0"/>
              <a:t>‹#›</a:t>
            </a:fld>
            <a:endParaRPr lang="en-AU"/>
          </a:p>
        </p:txBody>
      </p:sp>
    </p:spTree>
    <p:extLst>
      <p:ext uri="{BB962C8B-B14F-4D97-AF65-F5344CB8AC3E}">
        <p14:creationId xmlns:p14="http://schemas.microsoft.com/office/powerpoint/2010/main" val="13744142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ver 1">
    <p:bg>
      <p:bgPr>
        <a:gradFill>
          <a:gsLst>
            <a:gs pos="0">
              <a:srgbClr val="962A8B"/>
            </a:gs>
            <a:gs pos="100000">
              <a:schemeClr val="accent1"/>
            </a:gs>
          </a:gsLst>
          <a:lin ang="0" scaled="1"/>
        </a:gradFill>
        <a:effectLst/>
      </p:bgPr>
    </p:bg>
    <p:spTree>
      <p:nvGrpSpPr>
        <p:cNvPr id="1" name=""/>
        <p:cNvGrpSpPr/>
        <p:nvPr/>
      </p:nvGrpSpPr>
      <p:grpSpPr bwMode="auto">
        <a:xfrm>
          <a:off x="0" y="0"/>
          <a:ext cx="0" cy="0"/>
          <a:chOff x="0" y="0"/>
          <a:chExt cx="0" cy="0"/>
        </a:xfrm>
      </p:grpSpPr>
      <p:sp>
        <p:nvSpPr>
          <p:cNvPr id="18" name="Freeform: Shape 17"/>
          <p:cNvSpPr/>
          <p:nvPr userDrawn="1"/>
        </p:nvSpPr>
        <p:spPr bwMode="auto">
          <a:xfrm>
            <a:off x="0" y="-14268"/>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extrusionOk="0">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rgbClr val="FFFFFF"/>
          </a:solidFill>
          <a:ln w="14480" cap="flat">
            <a:noFill/>
            <a:prstDash val="solid"/>
            <a:miter/>
          </a:ln>
        </p:spPr>
        <p:txBody>
          <a:bodyPr rtlCol="0" anchor="ctr"/>
          <a:lstStyle/>
          <a:p>
            <a:pPr>
              <a:defRPr/>
            </a:pPr>
            <a:endParaRPr lang="en-US" dirty="0"/>
          </a:p>
        </p:txBody>
      </p:sp>
      <p:sp>
        <p:nvSpPr>
          <p:cNvPr id="2" name="Title 1"/>
          <p:cNvSpPr>
            <a:spLocks noGrp="1"/>
          </p:cNvSpPr>
          <p:nvPr>
            <p:ph type="title" hasCustomPrompt="1"/>
          </p:nvPr>
        </p:nvSpPr>
        <p:spPr bwMode="auto">
          <a:xfrm>
            <a:off x="1703513" y="1988840"/>
            <a:ext cx="5112568" cy="1296144"/>
          </a:xfrm>
        </p:spPr>
        <p:txBody>
          <a:bodyPr vert="horz" lIns="0" tIns="0" rIns="0" bIns="0" rtlCol="0" anchor="t">
            <a:noAutofit/>
          </a:bodyPr>
          <a:lstStyle>
            <a:lvl1pPr>
              <a:defRPr lang="en-AU" sz="4300" i="0" u="none" strike="noStrike" cap="none" spc="-200">
                <a:ln>
                  <a:noFill/>
                </a:ln>
                <a:solidFill>
                  <a:srgbClr val="51247A"/>
                </a:solidFill>
                <a:latin typeface="+mj-lt"/>
              </a:defRPr>
            </a:lvl1pPr>
          </a:lstStyle>
          <a:p>
            <a:pPr marL="0" marR="0" lvl="0" indent="0">
              <a:spcAft>
                <a:spcPts val="0"/>
              </a:spcAft>
              <a:buClrTx/>
              <a:buSzTx/>
              <a:buFontTx/>
              <a:defRPr/>
            </a:pPr>
            <a:r>
              <a:rPr lang="en-US" dirty="0"/>
              <a:t>Presentation title goes here</a:t>
            </a:r>
            <a:endParaRPr lang="en-AU" dirty="0"/>
          </a:p>
        </p:txBody>
      </p:sp>
      <p:sp>
        <p:nvSpPr>
          <p:cNvPr id="7" name="Text Placeholder 6"/>
          <p:cNvSpPr>
            <a:spLocks noGrp="1"/>
          </p:cNvSpPr>
          <p:nvPr>
            <p:ph type="body" sz="quarter" idx="10" hasCustomPrompt="1"/>
          </p:nvPr>
        </p:nvSpPr>
        <p:spPr bwMode="auto">
          <a:xfrm>
            <a:off x="1703485" y="3515866"/>
            <a:ext cx="5116831" cy="246221"/>
          </a:xfrm>
          <a:prstGeom prst="rect">
            <a:avLst/>
          </a:prstGeom>
        </p:spPr>
        <p:txBody>
          <a:bodyPr vert="horz" wrap="square" lIns="0" tIns="0" rIns="0" bIns="0" rtlCol="0" anchor="t">
            <a:noAutofit/>
          </a:bodyPr>
          <a:lstStyle>
            <a:lvl1pPr>
              <a:defRPr lang="en-US" sz="1600" b="0" spc="0">
                <a:solidFill>
                  <a:srgbClr val="999490"/>
                </a:solidFill>
                <a:latin typeface="Arial"/>
                <a:ea typeface="+mj-ea"/>
                <a:cs typeface="+mj-cs"/>
              </a:defRPr>
            </a:lvl1pPr>
          </a:lstStyle>
          <a:p>
            <a:pPr lvl="0">
              <a:lnSpc>
                <a:spcPct val="100000"/>
              </a:lnSpc>
              <a:spcBef>
                <a:spcPts val="0"/>
              </a:spcBef>
              <a:defRPr/>
            </a:pPr>
            <a:r>
              <a:rPr lang="en-US"/>
              <a:t>Presentation subtitle goes here</a:t>
            </a:r>
            <a:endParaRPr/>
          </a:p>
        </p:txBody>
      </p:sp>
      <p:pic>
        <p:nvPicPr>
          <p:cNvPr id="6" name="Picture 5">
            <a:extLst>
              <a:ext uri="{FF2B5EF4-FFF2-40B4-BE49-F238E27FC236}">
                <a16:creationId xmlns:a16="http://schemas.microsoft.com/office/drawing/2014/main" id="{9012B140-78CC-459B-BF23-D7598C638F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17354294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preserve="1" userDrawn="1">
  <p:cSld name="Cover 2">
    <p:spTree>
      <p:nvGrpSpPr>
        <p:cNvPr id="1" name=""/>
        <p:cNvGrpSpPr/>
        <p:nvPr/>
      </p:nvGrpSpPr>
      <p:grpSpPr bwMode="auto">
        <a:xfrm>
          <a:off x="0" y="0"/>
          <a:ext cx="0" cy="0"/>
          <a:chOff x="0" y="0"/>
          <a:chExt cx="0" cy="0"/>
        </a:xfrm>
      </p:grpSpPr>
      <p:sp>
        <p:nvSpPr>
          <p:cNvPr id="10" name="Freeform: Shape 9"/>
          <p:cNvSpPr/>
          <p:nvPr userDrawn="1"/>
        </p:nvSpPr>
        <p:spPr bwMode="auto">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extrusionOk="0">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a:gsLst>
              <a:gs pos="46000">
                <a:srgbClr val="51247A"/>
              </a:gs>
              <a:gs pos="100000">
                <a:srgbClr val="962A8B"/>
              </a:gs>
            </a:gsLst>
            <a:lin ang="10800000" scaled="1"/>
          </a:gradFill>
          <a:ln w="14480" cap="flat">
            <a:noFill/>
            <a:prstDash val="solid"/>
            <a:miter/>
          </a:ln>
        </p:spPr>
        <p:txBody>
          <a:bodyPr rtlCol="0" anchor="ctr"/>
          <a:lstStyle/>
          <a:p>
            <a:pPr marL="0" marR="0" lvl="0" indent="0" defTabSz="914400">
              <a:lnSpc>
                <a:spcPct val="100000"/>
              </a:lnSpc>
              <a:spcBef>
                <a:spcPts val="0"/>
              </a:spcBef>
              <a:spcAft>
                <a:spcPts val="0"/>
              </a:spcAft>
              <a:buClrTx/>
              <a:buSzTx/>
              <a:buFontTx/>
              <a:buNone/>
              <a:defRPr/>
            </a:pPr>
            <a:endParaRPr lang="en-US" sz="1800" b="0" i="0" u="none" strike="noStrike" cap="none" spc="0">
              <a:ln>
                <a:noFill/>
              </a:ln>
              <a:solidFill>
                <a:srgbClr val="2B1D37"/>
              </a:solidFill>
              <a:latin typeface="Arial"/>
            </a:endParaRPr>
          </a:p>
        </p:txBody>
      </p:sp>
      <p:sp>
        <p:nvSpPr>
          <p:cNvPr id="15" name="Title 1"/>
          <p:cNvSpPr>
            <a:spLocks noGrp="1"/>
          </p:cNvSpPr>
          <p:nvPr>
            <p:ph type="title" hasCustomPrompt="1"/>
          </p:nvPr>
        </p:nvSpPr>
        <p:spPr bwMode="auto">
          <a:xfrm>
            <a:off x="1703513" y="1988840"/>
            <a:ext cx="5112568" cy="1296144"/>
          </a:xfrm>
        </p:spPr>
        <p:txBody>
          <a:bodyPr vert="horz" lIns="0" tIns="0" rIns="0" bIns="0" rtlCol="0" anchor="t">
            <a:noAutofit/>
          </a:bodyPr>
          <a:lstStyle>
            <a:lvl1pPr>
              <a:defRPr lang="en-AU" sz="4300" i="0" u="none" strike="noStrike" cap="none" spc="-200">
                <a:ln>
                  <a:noFill/>
                </a:ln>
                <a:solidFill>
                  <a:schemeClr val="bg1"/>
                </a:solidFill>
                <a:latin typeface="+mj-lt"/>
              </a:defRPr>
            </a:lvl1pPr>
          </a:lstStyle>
          <a:p>
            <a:pPr marL="0" marR="0" lvl="0" indent="0">
              <a:spcAft>
                <a:spcPts val="0"/>
              </a:spcAft>
              <a:buClrTx/>
              <a:buSzTx/>
              <a:buFontTx/>
              <a:defRPr/>
            </a:pPr>
            <a:r>
              <a:rPr lang="en-US" dirty="0"/>
              <a:t>Presentation title goes here</a:t>
            </a:r>
            <a:endParaRPr lang="en-AU" dirty="0"/>
          </a:p>
        </p:txBody>
      </p:sp>
      <p:sp>
        <p:nvSpPr>
          <p:cNvPr id="16" name="Text Placeholder 6"/>
          <p:cNvSpPr>
            <a:spLocks noGrp="1"/>
          </p:cNvSpPr>
          <p:nvPr>
            <p:ph type="body" sz="quarter" idx="10" hasCustomPrompt="1"/>
          </p:nvPr>
        </p:nvSpPr>
        <p:spPr bwMode="auto">
          <a:xfrm>
            <a:off x="1703485" y="3515866"/>
            <a:ext cx="5116831" cy="246221"/>
          </a:xfrm>
          <a:prstGeom prst="rect">
            <a:avLst/>
          </a:prstGeom>
        </p:spPr>
        <p:txBody>
          <a:bodyPr vert="horz" wrap="square" lIns="0" tIns="0" rIns="0" bIns="0" rtlCol="0" anchor="t">
            <a:noAutofit/>
          </a:bodyPr>
          <a:lstStyle>
            <a:lvl1pPr>
              <a:defRPr lang="en-US" sz="1600" b="0" spc="0">
                <a:solidFill>
                  <a:schemeClr val="bg1"/>
                </a:solidFill>
                <a:latin typeface="Arial"/>
                <a:ea typeface="+mj-ea"/>
                <a:cs typeface="+mj-cs"/>
              </a:defRPr>
            </a:lvl1pPr>
          </a:lstStyle>
          <a:p>
            <a:pPr lvl="0">
              <a:lnSpc>
                <a:spcPct val="100000"/>
              </a:lnSpc>
              <a:spcBef>
                <a:spcPts val="0"/>
              </a:spcBef>
              <a:defRPr/>
            </a:pPr>
            <a:r>
              <a:rPr lang="en-US"/>
              <a:t>Presentation subtitle goes here</a:t>
            </a:r>
            <a:endParaRPr/>
          </a:p>
        </p:txBody>
      </p:sp>
      <p:pic>
        <p:nvPicPr>
          <p:cNvPr id="3" name="Picture 2" descr="Text&#10;&#10;Description automatically generated">
            <a:extLst>
              <a:ext uri="{FF2B5EF4-FFF2-40B4-BE49-F238E27FC236}">
                <a16:creationId xmlns:a16="http://schemas.microsoft.com/office/drawing/2014/main" id="{92BD32DF-28A7-B9E5-8E04-F656E5984E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816234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ver 3">
    <p:bg>
      <p:bgPr>
        <a:solidFill>
          <a:schemeClr val="bg1"/>
        </a:solidFill>
        <a:effectLst/>
      </p:bgPr>
    </p:bg>
    <p:spTree>
      <p:nvGrpSpPr>
        <p:cNvPr id="1" name=""/>
        <p:cNvGrpSpPr/>
        <p:nvPr/>
      </p:nvGrpSpPr>
      <p:grpSpPr bwMode="auto">
        <a:xfrm>
          <a:off x="0" y="0"/>
          <a:ext cx="0" cy="0"/>
          <a:chOff x="0" y="0"/>
          <a:chExt cx="0" cy="0"/>
        </a:xfrm>
      </p:grpSpPr>
      <p:sp>
        <p:nvSpPr>
          <p:cNvPr id="23" name="Picture Placeholder 22"/>
          <p:cNvSpPr>
            <a:spLocks noGrp="1"/>
          </p:cNvSpPr>
          <p:nvPr>
            <p:ph type="pic" sz="quarter" idx="10" hasCustomPrompt="1"/>
          </p:nvPr>
        </p:nvSpPr>
        <p:spPr bwMode="auto">
          <a:xfrm>
            <a:off x="0" y="0"/>
            <a:ext cx="12192000" cy="6872515"/>
          </a:xfrm>
          <a:custGeom>
            <a:avLst/>
            <a:gdLst>
              <a:gd name="connsiteX0" fmla="*/ 0 w 12192000"/>
              <a:gd name="connsiteY0" fmla="*/ 0 h 6858000"/>
              <a:gd name="connsiteX1" fmla="*/ 12192000 w 12192000"/>
              <a:gd name="connsiteY1" fmla="*/ 0 h 6858000"/>
              <a:gd name="connsiteX2" fmla="*/ 12192000 w 12192000"/>
              <a:gd name="connsiteY2" fmla="*/ 5721070 h 6858000"/>
              <a:gd name="connsiteX3" fmla="*/ 12186138 w 12192000"/>
              <a:gd name="connsiteY3" fmla="*/ 5718751 h 6858000"/>
              <a:gd name="connsiteX4" fmla="*/ 10955864 w 12192000"/>
              <a:gd name="connsiteY4" fmla="*/ 5756506 h 6858000"/>
              <a:gd name="connsiteX5" fmla="*/ 9954919 w 12192000"/>
              <a:gd name="connsiteY5" fmla="*/ 6602264 h 6858000"/>
              <a:gd name="connsiteX6" fmla="*/ 10882585 w 12192000"/>
              <a:gd name="connsiteY6" fmla="*/ 6438350 h 6858000"/>
              <a:gd name="connsiteX7" fmla="*/ 12075467 w 12192000"/>
              <a:gd name="connsiteY7" fmla="*/ 6833851 h 6858000"/>
              <a:gd name="connsiteX8" fmla="*/ 12192000 w 12192000"/>
              <a:gd name="connsiteY8" fmla="*/ 6856289 h 6858000"/>
              <a:gd name="connsiteX9" fmla="*/ 12192000 w 12192000"/>
              <a:gd name="connsiteY9" fmla="*/ 6857828 h 6858000"/>
              <a:gd name="connsiteX10" fmla="*/ 9492599 w 12192000"/>
              <a:gd name="connsiteY10" fmla="*/ 6857828 h 6858000"/>
              <a:gd name="connsiteX11" fmla="*/ 9492599 w 12192000"/>
              <a:gd name="connsiteY11" fmla="*/ 6858000 h 6858000"/>
              <a:gd name="connsiteX12" fmla="*/ 2707755 w 12192000"/>
              <a:gd name="connsiteY12" fmla="*/ 6858000 h 6858000"/>
              <a:gd name="connsiteX13" fmla="*/ 2707755 w 12192000"/>
              <a:gd name="connsiteY13" fmla="*/ 6857828 h 6858000"/>
              <a:gd name="connsiteX14" fmla="*/ 2547169 w 12192000"/>
              <a:gd name="connsiteY14" fmla="*/ 6857828 h 6858000"/>
              <a:gd name="connsiteX15" fmla="*/ 11945 w 12192000"/>
              <a:gd name="connsiteY15" fmla="*/ 4175843 h 6858000"/>
              <a:gd name="connsiteX16" fmla="*/ 0 w 12192000"/>
              <a:gd name="connsiteY16" fmla="*/ 39522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extrusionOk="0">
                <a:moveTo>
                  <a:pt x="0" y="0"/>
                </a:moveTo>
                <a:lnTo>
                  <a:pt x="12192000" y="0"/>
                </a:lnTo>
                <a:lnTo>
                  <a:pt x="12192000" y="5721070"/>
                </a:lnTo>
                <a:lnTo>
                  <a:pt x="12186138" y="5718751"/>
                </a:lnTo>
                <a:cubicBezTo>
                  <a:pt x="12086101" y="5677947"/>
                  <a:pt x="11534007" y="5452021"/>
                  <a:pt x="10955864" y="5756506"/>
                </a:cubicBezTo>
                <a:cubicBezTo>
                  <a:pt x="10640823" y="5922248"/>
                  <a:pt x="10012263" y="6533856"/>
                  <a:pt x="9954919" y="6602264"/>
                </a:cubicBezTo>
                <a:cubicBezTo>
                  <a:pt x="10216776" y="6381513"/>
                  <a:pt x="10337759" y="6273116"/>
                  <a:pt x="10882585" y="6438350"/>
                </a:cubicBezTo>
                <a:cubicBezTo>
                  <a:pt x="11303004" y="6565612"/>
                  <a:pt x="11762665" y="6759547"/>
                  <a:pt x="12075467" y="6833851"/>
                </a:cubicBezTo>
                <a:lnTo>
                  <a:pt x="12192000" y="6856289"/>
                </a:lnTo>
                <a:lnTo>
                  <a:pt x="12192000" y="6857828"/>
                </a:lnTo>
                <a:lnTo>
                  <a:pt x="9492599" y="6857828"/>
                </a:lnTo>
                <a:lnTo>
                  <a:pt x="9492599" y="6858000"/>
                </a:lnTo>
                <a:lnTo>
                  <a:pt x="2707755" y="6858000"/>
                </a:lnTo>
                <a:lnTo>
                  <a:pt x="2707755" y="6857828"/>
                </a:lnTo>
                <a:lnTo>
                  <a:pt x="2547169" y="6857828"/>
                </a:lnTo>
                <a:cubicBezTo>
                  <a:pt x="1155955" y="6434499"/>
                  <a:pt x="134227" y="5325633"/>
                  <a:pt x="11945" y="4175843"/>
                </a:cubicBezTo>
                <a:lnTo>
                  <a:pt x="0" y="3952297"/>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grpSp>
        <p:nvGrpSpPr>
          <p:cNvPr id="12" name="Group 11"/>
          <p:cNvGrpSpPr/>
          <p:nvPr userDrawn="1"/>
        </p:nvGrpSpPr>
        <p:grpSpPr bwMode="auto">
          <a:xfrm>
            <a:off x="0" y="3748429"/>
            <a:ext cx="12200354" cy="3109571"/>
            <a:chOff x="0" y="2420888"/>
            <a:chExt cx="17408940" cy="4437112"/>
          </a:xfrm>
          <a:gradFill>
            <a:gsLst>
              <a:gs pos="0">
                <a:schemeClr val="accent2"/>
              </a:gs>
              <a:gs pos="100000">
                <a:schemeClr val="accent1"/>
              </a:gs>
            </a:gsLst>
            <a:lin ang="10800000" scaled="1"/>
          </a:gradFill>
        </p:grpSpPr>
        <p:sp>
          <p:nvSpPr>
            <p:cNvPr id="13" name="Freeform: Shape 12"/>
            <p:cNvSpPr/>
            <p:nvPr/>
          </p:nvSpPr>
          <p:spPr bwMode="auto">
            <a:xfrm>
              <a:off x="13545188" y="2420888"/>
              <a:ext cx="3863752" cy="4437112"/>
            </a:xfrm>
            <a:custGeom>
              <a:avLst/>
              <a:gdLst>
                <a:gd name="connsiteX0" fmla="*/ 3863236 w 3863752"/>
                <a:gd name="connsiteY0" fmla="*/ 0 h 4437112"/>
                <a:gd name="connsiteX1" fmla="*/ 3863752 w 3863752"/>
                <a:gd name="connsiteY1" fmla="*/ 0 h 4437112"/>
                <a:gd name="connsiteX2" fmla="*/ 3863752 w 3863752"/>
                <a:gd name="connsiteY2" fmla="*/ 4437112 h 4437112"/>
                <a:gd name="connsiteX3" fmla="*/ 0 w 3863752"/>
                <a:gd name="connsiteY3" fmla="*/ 4437112 h 4437112"/>
                <a:gd name="connsiteX4" fmla="*/ 0 w 3863752"/>
                <a:gd name="connsiteY4" fmla="*/ 4436866 h 4437112"/>
                <a:gd name="connsiteX5" fmla="*/ 3863236 w 3863752"/>
                <a:gd name="connsiteY5" fmla="*/ 4436866 h 4437112"/>
                <a:gd name="connsiteX6" fmla="*/ 1983400 w 3863752"/>
                <a:gd name="connsiteY6" fmla="*/ 3838304 h 4437112"/>
                <a:gd name="connsiteX7" fmla="*/ 659694 w 3863752"/>
                <a:gd name="connsiteY7" fmla="*/ 4072197 h 4437112"/>
                <a:gd name="connsiteX8" fmla="*/ 2087964 w 3863752"/>
                <a:gd name="connsiteY8" fmla="*/ 2865367 h 4437112"/>
                <a:gd name="connsiteX9" fmla="*/ 3863236 w 3863752"/>
                <a:gd name="connsiteY9" fmla="*/ 2819313 h 4437112"/>
                <a:gd name="connsiteX10" fmla="*/ 3863236 w 3863752"/>
                <a:gd name="connsiteY10" fmla="*/ 0 h 44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3752" h="4437112" extrusionOk="0">
                  <a:moveTo>
                    <a:pt x="3863236" y="0"/>
                  </a:moveTo>
                  <a:lnTo>
                    <a:pt x="3863752" y="0"/>
                  </a:lnTo>
                  <a:lnTo>
                    <a:pt x="3863752" y="4437112"/>
                  </a:lnTo>
                  <a:lnTo>
                    <a:pt x="0" y="4437112"/>
                  </a:lnTo>
                  <a:lnTo>
                    <a:pt x="0" y="4436866"/>
                  </a:lnTo>
                  <a:lnTo>
                    <a:pt x="3863236" y="4436866"/>
                  </a:lnTo>
                  <a:cubicBezTo>
                    <a:pt x="3427746" y="4377634"/>
                    <a:pt x="2669005" y="4045839"/>
                    <a:pt x="1983400" y="3838304"/>
                  </a:cubicBezTo>
                  <a:cubicBezTo>
                    <a:pt x="1205976" y="3602529"/>
                    <a:pt x="1033343" y="3757202"/>
                    <a:pt x="659694" y="4072197"/>
                  </a:cubicBezTo>
                  <a:cubicBezTo>
                    <a:pt x="741520" y="3974584"/>
                    <a:pt x="1638425" y="3101867"/>
                    <a:pt x="2087964" y="2865367"/>
                  </a:cubicBezTo>
                  <a:cubicBezTo>
                    <a:pt x="2967925" y="2401926"/>
                    <a:pt x="3805596" y="2799617"/>
                    <a:pt x="3863236" y="2819313"/>
                  </a:cubicBezTo>
                  <a:lnTo>
                    <a:pt x="3863236" y="0"/>
                  </a:lnTo>
                  <a:close/>
                </a:path>
              </a:pathLst>
            </a:custGeom>
            <a:grpFill/>
            <a:ln w="14480" cap="flat">
              <a:noFill/>
              <a:prstDash val="solid"/>
              <a:miter/>
            </a:ln>
          </p:spPr>
          <p:txBody>
            <a:bodyPr wrap="square" rtlCol="0" anchor="ctr">
              <a:noAutofit/>
            </a:bodyPr>
            <a:lstStyle/>
            <a:p>
              <a:pPr>
                <a:defRPr/>
              </a:pPr>
              <a:endParaRPr lang="en-US"/>
            </a:p>
          </p:txBody>
        </p:sp>
        <p:sp>
          <p:nvSpPr>
            <p:cNvPr id="14" name="Freeform: Shape 13"/>
            <p:cNvSpPr/>
            <p:nvPr/>
          </p:nvSpPr>
          <p:spPr bwMode="auto">
            <a:xfrm>
              <a:off x="0" y="2711791"/>
              <a:ext cx="3863752" cy="4146208"/>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extrusionOk="0">
                  <a:moveTo>
                    <a:pt x="0" y="0"/>
                  </a:moveTo>
                  <a:lnTo>
                    <a:pt x="17045" y="318982"/>
                  </a:lnTo>
                  <a:cubicBezTo>
                    <a:pt x="191531" y="1959641"/>
                    <a:pt x="1649456" y="3541906"/>
                    <a:pt x="3634608" y="4145962"/>
                  </a:cubicBezTo>
                  <a:lnTo>
                    <a:pt x="3863752" y="4145962"/>
                  </a:lnTo>
                  <a:lnTo>
                    <a:pt x="3863752" y="4146208"/>
                  </a:lnTo>
                  <a:lnTo>
                    <a:pt x="0" y="41462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grpSp>
      <p:sp>
        <p:nvSpPr>
          <p:cNvPr id="24" name="Title 1"/>
          <p:cNvSpPr>
            <a:spLocks noGrp="1"/>
          </p:cNvSpPr>
          <p:nvPr>
            <p:ph type="title" hasCustomPrompt="1"/>
          </p:nvPr>
        </p:nvSpPr>
        <p:spPr bwMode="auto">
          <a:xfrm>
            <a:off x="6387492" y="2827029"/>
            <a:ext cx="5112568" cy="1296144"/>
          </a:xfrm>
        </p:spPr>
        <p:txBody>
          <a:bodyPr vert="horz" lIns="0" tIns="0" rIns="0" bIns="0" rtlCol="0" anchor="t">
            <a:noAutofit/>
          </a:bodyPr>
          <a:lstStyle>
            <a:lvl1pPr>
              <a:defRPr lang="en-AU" sz="4300" i="0" u="none" strike="noStrike" cap="none" spc="-200">
                <a:ln>
                  <a:noFill/>
                </a:ln>
                <a:solidFill>
                  <a:schemeClr val="accent1"/>
                </a:solidFill>
                <a:latin typeface="+mj-lt"/>
              </a:defRPr>
            </a:lvl1pPr>
          </a:lstStyle>
          <a:p>
            <a:pPr marL="0" marR="0" lvl="0" indent="0">
              <a:spcAft>
                <a:spcPts val="0"/>
              </a:spcAft>
              <a:buClrTx/>
              <a:buSzTx/>
              <a:buFontTx/>
              <a:defRPr/>
            </a:pPr>
            <a:r>
              <a:rPr lang="en-US"/>
              <a:t>Presentation title goes here</a:t>
            </a:r>
            <a:endParaRPr lang="en-AU"/>
          </a:p>
        </p:txBody>
      </p:sp>
      <p:sp>
        <p:nvSpPr>
          <p:cNvPr id="25" name="Text Placeholder 6"/>
          <p:cNvSpPr>
            <a:spLocks noGrp="1"/>
          </p:cNvSpPr>
          <p:nvPr>
            <p:ph type="body" sz="quarter" idx="11" hasCustomPrompt="1"/>
          </p:nvPr>
        </p:nvSpPr>
        <p:spPr bwMode="auto">
          <a:xfrm>
            <a:off x="6387464" y="4354056"/>
            <a:ext cx="5116831" cy="246221"/>
          </a:xfrm>
          <a:prstGeom prst="rect">
            <a:avLst/>
          </a:prstGeom>
        </p:spPr>
        <p:txBody>
          <a:bodyPr vert="horz" wrap="square" lIns="0" tIns="0" rIns="0" bIns="0" rtlCol="0" anchor="t">
            <a:noAutofit/>
          </a:bodyPr>
          <a:lstStyle>
            <a:lvl1pPr>
              <a:defRPr lang="en-US" sz="1600" b="0" spc="0">
                <a:solidFill>
                  <a:schemeClr val="accent1"/>
                </a:solidFill>
                <a:latin typeface="Arial"/>
                <a:ea typeface="+mj-ea"/>
                <a:cs typeface="+mj-cs"/>
              </a:defRPr>
            </a:lvl1pPr>
          </a:lstStyle>
          <a:p>
            <a:pPr lvl="0">
              <a:lnSpc>
                <a:spcPct val="100000"/>
              </a:lnSpc>
              <a:spcBef>
                <a:spcPts val="0"/>
              </a:spcBef>
              <a:defRPr/>
            </a:pPr>
            <a:r>
              <a:rPr lang="en-US"/>
              <a:t>Presentation subtitle goes here</a:t>
            </a:r>
            <a:endParaRPr/>
          </a:p>
        </p:txBody>
      </p:sp>
      <p:pic>
        <p:nvPicPr>
          <p:cNvPr id="9" name="Picture 8">
            <a:extLst>
              <a:ext uri="{FF2B5EF4-FFF2-40B4-BE49-F238E27FC236}">
                <a16:creationId xmlns:a16="http://schemas.microsoft.com/office/drawing/2014/main" id="{9449EA1F-DC91-4C7F-6776-D493A27128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59114922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userDrawn="1">
  <p:cSld name="Cover 4">
    <p:spTree>
      <p:nvGrpSpPr>
        <p:cNvPr id="1" name=""/>
        <p:cNvGrpSpPr/>
        <p:nvPr/>
      </p:nvGrpSpPr>
      <p:grpSpPr bwMode="auto">
        <a:xfrm>
          <a:off x="0" y="0"/>
          <a:ext cx="0" cy="0"/>
          <a:chOff x="0" y="0"/>
          <a:chExt cx="0" cy="0"/>
        </a:xfrm>
      </p:grpSpPr>
      <p:sp>
        <p:nvSpPr>
          <p:cNvPr id="12" name="Picture Placeholder 11"/>
          <p:cNvSpPr>
            <a:spLocks noGrp="1"/>
          </p:cNvSpPr>
          <p:nvPr>
            <p:ph type="pic" sz="quarter" idx="10" hasCustomPrompt="1"/>
          </p:nvPr>
        </p:nvSpPr>
        <p:spPr bwMode="auto">
          <a:xfrm>
            <a:off x="0"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5721070 h 6858000"/>
              <a:gd name="connsiteX3" fmla="*/ 12186138 w 12192000"/>
              <a:gd name="connsiteY3" fmla="*/ 5718751 h 6858000"/>
              <a:gd name="connsiteX4" fmla="*/ 10955864 w 12192000"/>
              <a:gd name="connsiteY4" fmla="*/ 5756506 h 6858000"/>
              <a:gd name="connsiteX5" fmla="*/ 9954919 w 12192000"/>
              <a:gd name="connsiteY5" fmla="*/ 6602264 h 6858000"/>
              <a:gd name="connsiteX6" fmla="*/ 10882585 w 12192000"/>
              <a:gd name="connsiteY6" fmla="*/ 6438350 h 6858000"/>
              <a:gd name="connsiteX7" fmla="*/ 12075467 w 12192000"/>
              <a:gd name="connsiteY7" fmla="*/ 6833851 h 6858000"/>
              <a:gd name="connsiteX8" fmla="*/ 12192000 w 12192000"/>
              <a:gd name="connsiteY8" fmla="*/ 6856289 h 6858000"/>
              <a:gd name="connsiteX9" fmla="*/ 12192000 w 12192000"/>
              <a:gd name="connsiteY9" fmla="*/ 6857828 h 6858000"/>
              <a:gd name="connsiteX10" fmla="*/ 9492599 w 12192000"/>
              <a:gd name="connsiteY10" fmla="*/ 6857828 h 6858000"/>
              <a:gd name="connsiteX11" fmla="*/ 9492599 w 12192000"/>
              <a:gd name="connsiteY11" fmla="*/ 6858000 h 6858000"/>
              <a:gd name="connsiteX12" fmla="*/ 2707755 w 12192000"/>
              <a:gd name="connsiteY12" fmla="*/ 6858000 h 6858000"/>
              <a:gd name="connsiteX13" fmla="*/ 2707755 w 12192000"/>
              <a:gd name="connsiteY13" fmla="*/ 6857828 h 6858000"/>
              <a:gd name="connsiteX14" fmla="*/ 2547169 w 12192000"/>
              <a:gd name="connsiteY14" fmla="*/ 6857828 h 6858000"/>
              <a:gd name="connsiteX15" fmla="*/ 11945 w 12192000"/>
              <a:gd name="connsiteY15" fmla="*/ 4175843 h 6858000"/>
              <a:gd name="connsiteX16" fmla="*/ 0 w 12192000"/>
              <a:gd name="connsiteY16" fmla="*/ 39522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extrusionOk="0">
                <a:moveTo>
                  <a:pt x="0" y="0"/>
                </a:moveTo>
                <a:lnTo>
                  <a:pt x="12192000" y="0"/>
                </a:lnTo>
                <a:lnTo>
                  <a:pt x="12192000" y="5721070"/>
                </a:lnTo>
                <a:lnTo>
                  <a:pt x="12186138" y="5718751"/>
                </a:lnTo>
                <a:cubicBezTo>
                  <a:pt x="12086101" y="5677947"/>
                  <a:pt x="11534007" y="5452021"/>
                  <a:pt x="10955864" y="5756506"/>
                </a:cubicBezTo>
                <a:cubicBezTo>
                  <a:pt x="10640823" y="5922248"/>
                  <a:pt x="10012263" y="6533856"/>
                  <a:pt x="9954919" y="6602264"/>
                </a:cubicBezTo>
                <a:cubicBezTo>
                  <a:pt x="10216776" y="6381513"/>
                  <a:pt x="10337759" y="6273116"/>
                  <a:pt x="10882585" y="6438350"/>
                </a:cubicBezTo>
                <a:cubicBezTo>
                  <a:pt x="11303004" y="6565612"/>
                  <a:pt x="11762665" y="6759547"/>
                  <a:pt x="12075467" y="6833851"/>
                </a:cubicBezTo>
                <a:lnTo>
                  <a:pt x="12192000" y="6856289"/>
                </a:lnTo>
                <a:lnTo>
                  <a:pt x="12192000" y="6857828"/>
                </a:lnTo>
                <a:lnTo>
                  <a:pt x="9492599" y="6857828"/>
                </a:lnTo>
                <a:lnTo>
                  <a:pt x="9492599" y="6858000"/>
                </a:lnTo>
                <a:lnTo>
                  <a:pt x="2707755" y="6858000"/>
                </a:lnTo>
                <a:lnTo>
                  <a:pt x="2707755" y="6857828"/>
                </a:lnTo>
                <a:lnTo>
                  <a:pt x="2547169" y="6857828"/>
                </a:lnTo>
                <a:cubicBezTo>
                  <a:pt x="1155955" y="6434499"/>
                  <a:pt x="134227" y="5325633"/>
                  <a:pt x="11945" y="4175843"/>
                </a:cubicBezTo>
                <a:lnTo>
                  <a:pt x="0" y="3952297"/>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17" name="Title 1"/>
          <p:cNvSpPr>
            <a:spLocks noGrp="1"/>
          </p:cNvSpPr>
          <p:nvPr>
            <p:ph type="title" hasCustomPrompt="1"/>
          </p:nvPr>
        </p:nvSpPr>
        <p:spPr bwMode="auto">
          <a:xfrm>
            <a:off x="1703512" y="2012081"/>
            <a:ext cx="5112568" cy="1296144"/>
          </a:xfrm>
        </p:spPr>
        <p:txBody>
          <a:bodyPr vert="horz" lIns="0" tIns="0" rIns="0" bIns="0" rtlCol="0" anchor="t">
            <a:noAutofit/>
          </a:bodyPr>
          <a:lstStyle>
            <a:lvl1pPr>
              <a:defRPr lang="en-AU" sz="4300" i="0" u="none" strike="noStrike" cap="none" spc="-200">
                <a:ln>
                  <a:noFill/>
                </a:ln>
                <a:solidFill>
                  <a:schemeClr val="bg1"/>
                </a:solidFill>
                <a:latin typeface="+mj-lt"/>
              </a:defRPr>
            </a:lvl1pPr>
          </a:lstStyle>
          <a:p>
            <a:pPr marL="0" marR="0" lvl="0" indent="0">
              <a:spcAft>
                <a:spcPts val="0"/>
              </a:spcAft>
              <a:buClrTx/>
              <a:buSzTx/>
              <a:buFontTx/>
              <a:defRPr/>
            </a:pPr>
            <a:r>
              <a:rPr lang="en-US"/>
              <a:t>Presentation title goes here</a:t>
            </a:r>
            <a:endParaRPr lang="en-AU"/>
          </a:p>
        </p:txBody>
      </p:sp>
      <p:sp>
        <p:nvSpPr>
          <p:cNvPr id="18" name="Text Placeholder 6"/>
          <p:cNvSpPr>
            <a:spLocks noGrp="1"/>
          </p:cNvSpPr>
          <p:nvPr>
            <p:ph type="body" sz="quarter" idx="11" hasCustomPrompt="1"/>
          </p:nvPr>
        </p:nvSpPr>
        <p:spPr bwMode="auto">
          <a:xfrm>
            <a:off x="1703484" y="3539108"/>
            <a:ext cx="5116831" cy="246221"/>
          </a:xfrm>
          <a:prstGeom prst="rect">
            <a:avLst/>
          </a:prstGeom>
        </p:spPr>
        <p:txBody>
          <a:bodyPr vert="horz" wrap="square" lIns="0" tIns="0" rIns="0" bIns="0" rtlCol="0" anchor="t">
            <a:noAutofit/>
          </a:bodyPr>
          <a:lstStyle>
            <a:lvl1pPr>
              <a:defRPr lang="en-US" sz="1600" b="0" spc="0">
                <a:solidFill>
                  <a:schemeClr val="bg1"/>
                </a:solidFill>
                <a:latin typeface="Arial"/>
                <a:ea typeface="+mj-ea"/>
                <a:cs typeface="+mj-cs"/>
              </a:defRPr>
            </a:lvl1pPr>
          </a:lstStyle>
          <a:p>
            <a:pPr lvl="0">
              <a:lnSpc>
                <a:spcPct val="100000"/>
              </a:lnSpc>
              <a:spcBef>
                <a:spcPts val="0"/>
              </a:spcBef>
              <a:defRPr/>
            </a:pPr>
            <a:r>
              <a:rPr lang="en-US"/>
              <a:t>Presentation subtitle goes here</a:t>
            </a:r>
            <a:endParaRPr/>
          </a:p>
        </p:txBody>
      </p:sp>
      <p:pic>
        <p:nvPicPr>
          <p:cNvPr id="3" name="Picture 2" descr="Text&#10;&#10;Description automatically generated">
            <a:extLst>
              <a:ext uri="{FF2B5EF4-FFF2-40B4-BE49-F238E27FC236}">
                <a16:creationId xmlns:a16="http://schemas.microsoft.com/office/drawing/2014/main" id="{D1B997AB-B3DC-58F0-7CC4-9210C1CC29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2815610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87832" y="2564904"/>
            <a:ext cx="5040000" cy="389559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77062" y="1411200"/>
            <a:ext cx="9576000" cy="469056"/>
          </a:xfrm>
        </p:spPr>
        <p:txBody>
          <a:bodyPr/>
          <a:lstStyle>
            <a:lvl1pPr>
              <a:defRPr sz="3800"/>
            </a:lvl1p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77062" y="1976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449106" y="2564903"/>
            <a:ext cx="5040000" cy="3875121"/>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ntents 1">
    <p:bg>
      <p:bgPr>
        <a:gradFill flip="none" rotWithShape="1">
          <a:gsLst>
            <a:gs pos="0">
              <a:schemeClr val="accent2"/>
            </a:gs>
            <a:gs pos="64000">
              <a:schemeClr val="accent1"/>
            </a:gs>
          </a:gsLst>
          <a:lin ang="2700000" scaled="1"/>
          <a:tileRect/>
        </a:gradFill>
        <a:effectLst/>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676800" y="1198800"/>
            <a:ext cx="8151964" cy="664797"/>
          </a:xfrm>
        </p:spPr>
        <p:txBody>
          <a:bodyPr vert="horz" wrap="square" lIns="0" tIns="0" rIns="0" bIns="0" rtlCol="0" anchor="t">
            <a:spAutoFit/>
          </a:bodyPr>
          <a:lstStyle>
            <a:lvl1pPr>
              <a:defRPr lang="en-AU" sz="5400" spc="-200">
                <a:solidFill>
                  <a:schemeClr val="bg1"/>
                </a:solidFill>
              </a:defRPr>
            </a:lvl1pPr>
          </a:lstStyle>
          <a:p>
            <a:pPr marL="12700" lvl="0">
              <a:lnSpc>
                <a:spcPct val="80000"/>
              </a:lnSpc>
              <a:spcBef>
                <a:spcPts val="100"/>
              </a:spcBef>
              <a:defRPr/>
            </a:pPr>
            <a:r>
              <a:rPr lang="en-US" dirty="0"/>
              <a:t>Contents</a:t>
            </a:r>
            <a:endParaRPr dirty="0"/>
          </a:p>
        </p:txBody>
      </p:sp>
      <p:sp>
        <p:nvSpPr>
          <p:cNvPr id="3" name="Footer Placeholder 2"/>
          <p:cNvSpPr>
            <a:spLocks noGrp="1"/>
          </p:cNvSpPr>
          <p:nvPr>
            <p:ph type="ftr" sz="quarter" idx="10"/>
          </p:nvPr>
        </p:nvSpPr>
        <p:spPr bwMode="auto">
          <a:xfrm>
            <a:off x="676800" y="6526800"/>
            <a:ext cx="3360109" cy="144000"/>
          </a:xfrm>
        </p:spPr>
        <p:txBody>
          <a:bodyPr/>
          <a:lstStyle>
            <a:lvl1pPr>
              <a:defRPr>
                <a:solidFill>
                  <a:schemeClr val="bg1"/>
                </a:solidFill>
              </a:defRPr>
            </a:lvl1pPr>
          </a:lstStyle>
          <a:p>
            <a:pPr>
              <a:defRPr/>
            </a:pPr>
            <a:endParaRPr lang="en-AU" dirty="0"/>
          </a:p>
        </p:txBody>
      </p:sp>
      <p:sp>
        <p:nvSpPr>
          <p:cNvPr id="4" name="Slide Number Placeholder 3"/>
          <p:cNvSpPr>
            <a:spLocks noGrp="1"/>
          </p:cNvSpPr>
          <p:nvPr>
            <p:ph type="sldNum" sz="quarter" idx="11"/>
          </p:nvPr>
        </p:nvSpPr>
        <p:spPr bwMode="auto">
          <a:xfrm>
            <a:off x="11208568" y="6526800"/>
            <a:ext cx="288032" cy="144000"/>
          </a:xfrm>
        </p:spPr>
        <p:txBody>
          <a:bodyPr/>
          <a:lstStyle>
            <a:lvl1pPr>
              <a:defRPr>
                <a:solidFill>
                  <a:schemeClr val="bg1"/>
                </a:solidFill>
              </a:defRPr>
            </a:lvl1pPr>
          </a:lstStyle>
          <a:p>
            <a:pPr>
              <a:defRPr/>
            </a:pPr>
            <a:fld id="{E917DE0E-AFB1-41FD-BC35-27DB61CA125F}" type="slidenum">
              <a:rPr lang="en-AU"/>
              <a:t>‹#›</a:t>
            </a:fld>
            <a:endParaRPr lang="en-AU" dirty="0"/>
          </a:p>
        </p:txBody>
      </p:sp>
      <p:sp>
        <p:nvSpPr>
          <p:cNvPr id="14" name="Content Placeholder 12"/>
          <p:cNvSpPr>
            <a:spLocks noGrp="1"/>
          </p:cNvSpPr>
          <p:nvPr>
            <p:ph sz="quarter" idx="12" hasCustomPrompt="1"/>
          </p:nvPr>
        </p:nvSpPr>
        <p:spPr bwMode="auto">
          <a:xfrm>
            <a:off x="698218" y="2273678"/>
            <a:ext cx="306283" cy="307975"/>
          </a:xfrm>
          <a:prstGeom prst="rect">
            <a:avLst/>
          </a:prstGeom>
        </p:spPr>
        <p:txBody>
          <a:bodyPr>
            <a:normAutofit/>
          </a:bodyPr>
          <a:lstStyle>
            <a:lvl1pPr>
              <a:defRPr sz="800">
                <a:solidFill>
                  <a:schemeClr val="bg1"/>
                </a:solidFill>
                <a:latin typeface="+mn-lt"/>
              </a:defRPr>
            </a:lvl1pPr>
          </a:lstStyle>
          <a:p>
            <a:pPr lvl="0">
              <a:defRPr/>
            </a:pPr>
            <a:r>
              <a:rPr lang="en-US"/>
              <a:t> icon</a:t>
            </a:r>
            <a:endParaRPr lang="en-AU"/>
          </a:p>
        </p:txBody>
      </p:sp>
      <p:sp>
        <p:nvSpPr>
          <p:cNvPr id="17" name="Text Placeholder 15"/>
          <p:cNvSpPr>
            <a:spLocks noGrp="1"/>
          </p:cNvSpPr>
          <p:nvPr>
            <p:ph type="body" sz="quarter" idx="13" hasCustomPrompt="1"/>
          </p:nvPr>
        </p:nvSpPr>
        <p:spPr bwMode="auto">
          <a:xfrm>
            <a:off x="1130343" y="2364934"/>
            <a:ext cx="198772" cy="215444"/>
          </a:xfrm>
          <a:prstGeom prst="rect">
            <a:avLst/>
          </a:prstGeom>
          <a:noFill/>
        </p:spPr>
        <p:txBody>
          <a:bodyPr wrap="none" lIns="0" tIns="0" rIns="0" bIns="0" rtlCol="0">
            <a:spAutoFit/>
          </a:bodyPr>
          <a:lstStyle>
            <a:lvl1pPr>
              <a:defRPr lang="en-US" sz="1400" b="0">
                <a:solidFill>
                  <a:schemeClr val="bg1">
                    <a:alpha val="50000"/>
                  </a:schemeClr>
                </a:solidFill>
                <a:latin typeface="Arial"/>
              </a:defRPr>
            </a:lvl1pPr>
            <a:lvl2pPr>
              <a:defRPr lang="en-US"/>
            </a:lvl2pPr>
            <a:lvl3pPr>
              <a:defRPr lang="en-US"/>
            </a:lvl3pPr>
            <a:lvl4pPr>
              <a:defRPr lang="en-US"/>
            </a:lvl4pPr>
            <a:lvl5pPr>
              <a:defRPr lang="en-AU" sz="1800">
                <a:solidFill>
                  <a:schemeClr val="tx1"/>
                </a:solidFill>
              </a:defRPr>
            </a:lvl5pPr>
          </a:lstStyle>
          <a:p>
            <a:pPr lvl="0">
              <a:defRPr/>
            </a:pPr>
            <a:r>
              <a:rPr lang="en-US"/>
              <a:t>##</a:t>
            </a:r>
            <a:endParaRPr lang="en-AU"/>
          </a:p>
        </p:txBody>
      </p:sp>
      <p:sp>
        <p:nvSpPr>
          <p:cNvPr id="19" name="Text Placeholder 15"/>
          <p:cNvSpPr>
            <a:spLocks noGrp="1"/>
          </p:cNvSpPr>
          <p:nvPr>
            <p:ph type="body" sz="quarter" idx="14" hasCustomPrompt="1"/>
          </p:nvPr>
        </p:nvSpPr>
        <p:spPr bwMode="auto">
          <a:xfrm>
            <a:off x="1130343" y="2695831"/>
            <a:ext cx="1227900" cy="215444"/>
          </a:xfrm>
          <a:prstGeom prst="rect">
            <a:avLst/>
          </a:prstGeom>
          <a:noFill/>
        </p:spPr>
        <p:txBody>
          <a:bodyPr wrap="none" lIns="0" tIns="0" rIns="0" bIns="0" rtlCol="0">
            <a:spAutoFit/>
          </a:bodyPr>
          <a:lstStyle>
            <a:lvl1pPr>
              <a:defRPr lang="en-AU" b="0">
                <a:solidFill>
                  <a:schemeClr val="bg1"/>
                </a:solidFill>
                <a:latin typeface="+mn-lt"/>
              </a:defRPr>
            </a:lvl1pPr>
          </a:lstStyle>
          <a:p>
            <a:pPr>
              <a:defRPr/>
            </a:pPr>
            <a:r>
              <a:rPr lang="en-US" dirty="0">
                <a:solidFill>
                  <a:schemeClr val="bg1"/>
                </a:solidFill>
                <a:latin typeface="Gotham Medium"/>
              </a:rPr>
              <a:t>Lorem ipsum </a:t>
            </a:r>
            <a:endParaRPr dirty="0"/>
          </a:p>
        </p:txBody>
      </p:sp>
      <p:sp>
        <p:nvSpPr>
          <p:cNvPr id="22" name="Text Placeholder 20"/>
          <p:cNvSpPr>
            <a:spLocks noGrp="1"/>
          </p:cNvSpPr>
          <p:nvPr>
            <p:ph type="body" sz="quarter" idx="15" hasCustomPrompt="1"/>
          </p:nvPr>
        </p:nvSpPr>
        <p:spPr bwMode="auto">
          <a:xfrm>
            <a:off x="1151614" y="3157022"/>
            <a:ext cx="2682000" cy="7200"/>
          </a:xfrm>
          <a:prstGeom prst="rect">
            <a:avLst/>
          </a:prstGeom>
          <a:solidFill>
            <a:schemeClr val="bg1">
              <a:alpha val="50000"/>
            </a:schemeClr>
          </a:solidFill>
        </p:spPr>
        <p:txBody>
          <a:bodyPr/>
          <a:lstStyle>
            <a:lvl1pPr>
              <a:defRPr>
                <a:latin typeface="+mn-lt"/>
              </a:defRPr>
            </a:lvl1pPr>
          </a:lstStyle>
          <a:p>
            <a:pPr lvl="0">
              <a:defRPr/>
            </a:pPr>
            <a:r>
              <a:rPr lang="en-US"/>
              <a:t> </a:t>
            </a:r>
            <a:endParaRPr lang="en-AU"/>
          </a:p>
        </p:txBody>
      </p:sp>
      <p:sp>
        <p:nvSpPr>
          <p:cNvPr id="23" name="Content Placeholder 12"/>
          <p:cNvSpPr>
            <a:spLocks noGrp="1"/>
          </p:cNvSpPr>
          <p:nvPr>
            <p:ph sz="quarter" idx="16" hasCustomPrompt="1"/>
          </p:nvPr>
        </p:nvSpPr>
        <p:spPr bwMode="auto">
          <a:xfrm>
            <a:off x="4569158" y="2273678"/>
            <a:ext cx="306283" cy="307975"/>
          </a:xfrm>
          <a:prstGeom prst="rect">
            <a:avLst/>
          </a:prstGeom>
        </p:spPr>
        <p:txBody>
          <a:bodyPr>
            <a:normAutofit/>
          </a:bodyPr>
          <a:lstStyle>
            <a:lvl1pPr>
              <a:defRPr sz="800">
                <a:solidFill>
                  <a:schemeClr val="bg1"/>
                </a:solidFill>
                <a:latin typeface="+mn-lt"/>
              </a:defRPr>
            </a:lvl1pPr>
          </a:lstStyle>
          <a:p>
            <a:pPr lvl="0">
              <a:defRPr/>
            </a:pPr>
            <a:r>
              <a:rPr lang="en-US"/>
              <a:t> icon</a:t>
            </a:r>
            <a:endParaRPr lang="en-AU"/>
          </a:p>
        </p:txBody>
      </p:sp>
      <p:sp>
        <p:nvSpPr>
          <p:cNvPr id="24" name="Text Placeholder 15"/>
          <p:cNvSpPr>
            <a:spLocks noGrp="1"/>
          </p:cNvSpPr>
          <p:nvPr>
            <p:ph type="body" sz="quarter" idx="17" hasCustomPrompt="1"/>
          </p:nvPr>
        </p:nvSpPr>
        <p:spPr bwMode="auto">
          <a:xfrm>
            <a:off x="4990189" y="2364934"/>
            <a:ext cx="198772" cy="215444"/>
          </a:xfrm>
          <a:prstGeom prst="rect">
            <a:avLst/>
          </a:prstGeom>
          <a:noFill/>
        </p:spPr>
        <p:txBody>
          <a:bodyPr wrap="none" lIns="0" tIns="0" rIns="0" bIns="0" rtlCol="0">
            <a:spAutoFit/>
          </a:bodyPr>
          <a:lstStyle>
            <a:lvl1pPr>
              <a:defRPr lang="en-US" sz="1400" b="0">
                <a:solidFill>
                  <a:schemeClr val="bg1">
                    <a:alpha val="50000"/>
                  </a:schemeClr>
                </a:solidFill>
                <a:latin typeface="Arial"/>
              </a:defRPr>
            </a:lvl1pPr>
            <a:lvl2pPr>
              <a:defRPr lang="en-US"/>
            </a:lvl2pPr>
            <a:lvl3pPr>
              <a:defRPr lang="en-US"/>
            </a:lvl3pPr>
            <a:lvl4pPr>
              <a:defRPr lang="en-US"/>
            </a:lvl4pPr>
            <a:lvl5pPr>
              <a:defRPr lang="en-AU" sz="1800">
                <a:solidFill>
                  <a:schemeClr val="tx1"/>
                </a:solidFill>
              </a:defRPr>
            </a:lvl5pPr>
          </a:lstStyle>
          <a:p>
            <a:pPr lvl="0">
              <a:defRPr/>
            </a:pPr>
            <a:r>
              <a:rPr lang="en-US"/>
              <a:t>##</a:t>
            </a:r>
            <a:endParaRPr lang="en-AU"/>
          </a:p>
        </p:txBody>
      </p:sp>
      <p:sp>
        <p:nvSpPr>
          <p:cNvPr id="25" name="Text Placeholder 15"/>
          <p:cNvSpPr>
            <a:spLocks noGrp="1"/>
          </p:cNvSpPr>
          <p:nvPr>
            <p:ph type="body" sz="quarter" idx="18" hasCustomPrompt="1"/>
          </p:nvPr>
        </p:nvSpPr>
        <p:spPr bwMode="auto">
          <a:xfrm>
            <a:off x="4990189" y="2695831"/>
            <a:ext cx="1227900" cy="215444"/>
          </a:xfrm>
          <a:prstGeom prst="rect">
            <a:avLst/>
          </a:prstGeom>
          <a:noFill/>
        </p:spPr>
        <p:txBody>
          <a:bodyPr wrap="none" lIns="0" tIns="0" rIns="0" bIns="0" rtlCol="0">
            <a:spAutoFit/>
          </a:bodyPr>
          <a:lstStyle>
            <a:lvl1pPr>
              <a:defRPr lang="en-AU" b="0">
                <a:solidFill>
                  <a:schemeClr val="bg1"/>
                </a:solidFill>
                <a:latin typeface="Arial"/>
              </a:defRPr>
            </a:lvl1pPr>
          </a:lstStyle>
          <a:p>
            <a:pPr>
              <a:defRPr/>
            </a:pPr>
            <a:r>
              <a:rPr lang="en-US">
                <a:solidFill>
                  <a:schemeClr val="bg1"/>
                </a:solidFill>
                <a:latin typeface="Gotham Medium"/>
              </a:rPr>
              <a:t>Lorem ipsum </a:t>
            </a:r>
            <a:endParaRPr/>
          </a:p>
        </p:txBody>
      </p:sp>
      <p:sp>
        <p:nvSpPr>
          <p:cNvPr id="26" name="Text Placeholder 20"/>
          <p:cNvSpPr>
            <a:spLocks noGrp="1"/>
          </p:cNvSpPr>
          <p:nvPr>
            <p:ph type="body" sz="quarter" idx="19" hasCustomPrompt="1"/>
          </p:nvPr>
        </p:nvSpPr>
        <p:spPr bwMode="auto">
          <a:xfrm>
            <a:off x="4990189" y="3157022"/>
            <a:ext cx="2682000" cy="7200"/>
          </a:xfrm>
          <a:prstGeom prst="rect">
            <a:avLst/>
          </a:prstGeom>
          <a:solidFill>
            <a:schemeClr val="bg1">
              <a:alpha val="50000"/>
            </a:schemeClr>
          </a:solidFill>
        </p:spPr>
        <p:txBody>
          <a:bodyPr/>
          <a:lstStyle>
            <a:lvl1pPr>
              <a:defRPr>
                <a:latin typeface="+mn-lt"/>
              </a:defRPr>
            </a:lvl1pPr>
          </a:lstStyle>
          <a:p>
            <a:pPr lvl="0">
              <a:defRPr/>
            </a:pPr>
            <a:r>
              <a:rPr lang="en-US"/>
              <a:t> </a:t>
            </a:r>
            <a:endParaRPr lang="en-AU"/>
          </a:p>
        </p:txBody>
      </p:sp>
      <p:sp>
        <p:nvSpPr>
          <p:cNvPr id="27" name="Content Placeholder 12"/>
          <p:cNvSpPr>
            <a:spLocks noGrp="1"/>
          </p:cNvSpPr>
          <p:nvPr>
            <p:ph sz="quarter" idx="20" hasCustomPrompt="1"/>
          </p:nvPr>
        </p:nvSpPr>
        <p:spPr bwMode="auto">
          <a:xfrm>
            <a:off x="8375369" y="2273678"/>
            <a:ext cx="306283" cy="307975"/>
          </a:xfrm>
          <a:prstGeom prst="rect">
            <a:avLst/>
          </a:prstGeom>
        </p:spPr>
        <p:txBody>
          <a:bodyPr>
            <a:normAutofit/>
          </a:bodyPr>
          <a:lstStyle>
            <a:lvl1pPr>
              <a:defRPr sz="800">
                <a:solidFill>
                  <a:schemeClr val="bg1"/>
                </a:solidFill>
                <a:latin typeface="+mn-lt"/>
              </a:defRPr>
            </a:lvl1pPr>
          </a:lstStyle>
          <a:p>
            <a:pPr lvl="0">
              <a:defRPr/>
            </a:pPr>
            <a:r>
              <a:rPr lang="en-US"/>
              <a:t> icon</a:t>
            </a:r>
            <a:endParaRPr lang="en-AU"/>
          </a:p>
        </p:txBody>
      </p:sp>
      <p:sp>
        <p:nvSpPr>
          <p:cNvPr id="28" name="Text Placeholder 15"/>
          <p:cNvSpPr>
            <a:spLocks noGrp="1"/>
          </p:cNvSpPr>
          <p:nvPr>
            <p:ph type="body" sz="quarter" idx="21" hasCustomPrompt="1"/>
          </p:nvPr>
        </p:nvSpPr>
        <p:spPr bwMode="auto">
          <a:xfrm>
            <a:off x="8807493" y="2364934"/>
            <a:ext cx="198772" cy="215444"/>
          </a:xfrm>
          <a:prstGeom prst="rect">
            <a:avLst/>
          </a:prstGeom>
          <a:noFill/>
        </p:spPr>
        <p:txBody>
          <a:bodyPr wrap="none" lIns="0" tIns="0" rIns="0" bIns="0" rtlCol="0">
            <a:spAutoFit/>
          </a:bodyPr>
          <a:lstStyle>
            <a:lvl1pPr>
              <a:defRPr lang="en-US" sz="1400" b="0">
                <a:solidFill>
                  <a:schemeClr val="bg1">
                    <a:alpha val="50000"/>
                  </a:schemeClr>
                </a:solidFill>
                <a:latin typeface="Arial"/>
              </a:defRPr>
            </a:lvl1pPr>
            <a:lvl2pPr>
              <a:defRPr lang="en-US"/>
            </a:lvl2pPr>
            <a:lvl3pPr>
              <a:defRPr lang="en-US"/>
            </a:lvl3pPr>
            <a:lvl4pPr>
              <a:defRPr lang="en-US"/>
            </a:lvl4pPr>
            <a:lvl5pPr>
              <a:defRPr lang="en-AU" sz="1800">
                <a:solidFill>
                  <a:schemeClr val="tx1"/>
                </a:solidFill>
              </a:defRPr>
            </a:lvl5pPr>
          </a:lstStyle>
          <a:p>
            <a:pPr lvl="0">
              <a:defRPr/>
            </a:pPr>
            <a:r>
              <a:rPr lang="en-US"/>
              <a:t>##</a:t>
            </a:r>
            <a:endParaRPr lang="en-AU"/>
          </a:p>
        </p:txBody>
      </p:sp>
      <p:sp>
        <p:nvSpPr>
          <p:cNvPr id="29" name="Text Placeholder 15"/>
          <p:cNvSpPr>
            <a:spLocks noGrp="1"/>
          </p:cNvSpPr>
          <p:nvPr>
            <p:ph type="body" sz="quarter" idx="22" hasCustomPrompt="1"/>
          </p:nvPr>
        </p:nvSpPr>
        <p:spPr bwMode="auto">
          <a:xfrm>
            <a:off x="8807493" y="2695831"/>
            <a:ext cx="1227900" cy="215444"/>
          </a:xfrm>
          <a:prstGeom prst="rect">
            <a:avLst/>
          </a:prstGeom>
          <a:noFill/>
        </p:spPr>
        <p:txBody>
          <a:bodyPr wrap="none" lIns="0" tIns="0" rIns="0" bIns="0" rtlCol="0">
            <a:spAutoFit/>
          </a:bodyPr>
          <a:lstStyle>
            <a:lvl1pPr>
              <a:defRPr lang="en-AU" b="0">
                <a:solidFill>
                  <a:schemeClr val="bg1"/>
                </a:solidFill>
                <a:latin typeface="Arial"/>
              </a:defRPr>
            </a:lvl1pPr>
          </a:lstStyle>
          <a:p>
            <a:pPr>
              <a:defRPr/>
            </a:pPr>
            <a:r>
              <a:rPr lang="en-US">
                <a:solidFill>
                  <a:schemeClr val="bg1"/>
                </a:solidFill>
                <a:latin typeface="Gotham Medium"/>
              </a:rPr>
              <a:t>Lorem ipsum </a:t>
            </a:r>
            <a:endParaRPr/>
          </a:p>
        </p:txBody>
      </p:sp>
      <p:sp>
        <p:nvSpPr>
          <p:cNvPr id="30" name="Text Placeholder 20"/>
          <p:cNvSpPr>
            <a:spLocks noGrp="1"/>
          </p:cNvSpPr>
          <p:nvPr>
            <p:ph type="body" sz="quarter" idx="23" hasCustomPrompt="1"/>
          </p:nvPr>
        </p:nvSpPr>
        <p:spPr bwMode="auto">
          <a:xfrm>
            <a:off x="8828764" y="3157022"/>
            <a:ext cx="2682000" cy="7200"/>
          </a:xfrm>
          <a:prstGeom prst="rect">
            <a:avLst/>
          </a:prstGeom>
          <a:solidFill>
            <a:schemeClr val="bg1">
              <a:alpha val="50000"/>
            </a:schemeClr>
          </a:solidFill>
        </p:spPr>
        <p:txBody>
          <a:bodyPr/>
          <a:lstStyle>
            <a:lvl1pPr>
              <a:defRPr>
                <a:latin typeface="+mn-lt"/>
              </a:defRPr>
            </a:lvl1pPr>
          </a:lstStyle>
          <a:p>
            <a:pPr lvl="0">
              <a:defRPr/>
            </a:pPr>
            <a:r>
              <a:rPr lang="en-US"/>
              <a:t> </a:t>
            </a:r>
            <a:endParaRPr lang="en-AU"/>
          </a:p>
        </p:txBody>
      </p:sp>
      <p:sp>
        <p:nvSpPr>
          <p:cNvPr id="32" name="Content Placeholder 12"/>
          <p:cNvSpPr>
            <a:spLocks noGrp="1"/>
          </p:cNvSpPr>
          <p:nvPr>
            <p:ph sz="quarter" idx="24" hasCustomPrompt="1"/>
          </p:nvPr>
        </p:nvSpPr>
        <p:spPr bwMode="auto">
          <a:xfrm>
            <a:off x="698218" y="3696078"/>
            <a:ext cx="306283" cy="307975"/>
          </a:xfrm>
          <a:prstGeom prst="rect">
            <a:avLst/>
          </a:prstGeom>
        </p:spPr>
        <p:txBody>
          <a:bodyPr>
            <a:normAutofit/>
          </a:bodyPr>
          <a:lstStyle>
            <a:lvl1pPr>
              <a:defRPr sz="800">
                <a:solidFill>
                  <a:schemeClr val="bg1"/>
                </a:solidFill>
                <a:latin typeface="+mn-lt"/>
              </a:defRPr>
            </a:lvl1pPr>
          </a:lstStyle>
          <a:p>
            <a:pPr lvl="0">
              <a:defRPr/>
            </a:pPr>
            <a:r>
              <a:rPr lang="en-US"/>
              <a:t> icon</a:t>
            </a:r>
            <a:endParaRPr lang="en-AU"/>
          </a:p>
        </p:txBody>
      </p:sp>
      <p:sp>
        <p:nvSpPr>
          <p:cNvPr id="33" name="Text Placeholder 15"/>
          <p:cNvSpPr>
            <a:spLocks noGrp="1"/>
          </p:cNvSpPr>
          <p:nvPr>
            <p:ph type="body" sz="quarter" idx="25" hasCustomPrompt="1"/>
          </p:nvPr>
        </p:nvSpPr>
        <p:spPr bwMode="auto">
          <a:xfrm>
            <a:off x="1130343" y="3787334"/>
            <a:ext cx="198772" cy="215444"/>
          </a:xfrm>
          <a:prstGeom prst="rect">
            <a:avLst/>
          </a:prstGeom>
          <a:noFill/>
        </p:spPr>
        <p:txBody>
          <a:bodyPr wrap="none" lIns="0" tIns="0" rIns="0" bIns="0" rtlCol="0">
            <a:spAutoFit/>
          </a:bodyPr>
          <a:lstStyle>
            <a:lvl1pPr>
              <a:defRPr lang="en-US" sz="1400" b="0">
                <a:solidFill>
                  <a:schemeClr val="bg1">
                    <a:alpha val="50000"/>
                  </a:schemeClr>
                </a:solidFill>
                <a:latin typeface="Arial"/>
              </a:defRPr>
            </a:lvl1pPr>
            <a:lvl2pPr>
              <a:defRPr lang="en-US"/>
            </a:lvl2pPr>
            <a:lvl3pPr>
              <a:defRPr lang="en-US"/>
            </a:lvl3pPr>
            <a:lvl4pPr>
              <a:defRPr lang="en-US"/>
            </a:lvl4pPr>
            <a:lvl5pPr>
              <a:defRPr lang="en-AU" sz="1800">
                <a:solidFill>
                  <a:schemeClr val="tx1"/>
                </a:solidFill>
              </a:defRPr>
            </a:lvl5pPr>
          </a:lstStyle>
          <a:p>
            <a:pPr lvl="0">
              <a:defRPr/>
            </a:pPr>
            <a:r>
              <a:rPr lang="en-US"/>
              <a:t>##</a:t>
            </a:r>
            <a:endParaRPr lang="en-AU"/>
          </a:p>
        </p:txBody>
      </p:sp>
      <p:sp>
        <p:nvSpPr>
          <p:cNvPr id="34" name="Text Placeholder 15"/>
          <p:cNvSpPr>
            <a:spLocks noGrp="1"/>
          </p:cNvSpPr>
          <p:nvPr>
            <p:ph type="body" sz="quarter" idx="26" hasCustomPrompt="1"/>
          </p:nvPr>
        </p:nvSpPr>
        <p:spPr bwMode="auto">
          <a:xfrm>
            <a:off x="1130343" y="4118231"/>
            <a:ext cx="1227900" cy="215444"/>
          </a:xfrm>
          <a:prstGeom prst="rect">
            <a:avLst/>
          </a:prstGeom>
          <a:noFill/>
        </p:spPr>
        <p:txBody>
          <a:bodyPr wrap="none" lIns="0" tIns="0" rIns="0" bIns="0" rtlCol="0">
            <a:spAutoFit/>
          </a:bodyPr>
          <a:lstStyle>
            <a:lvl1pPr>
              <a:defRPr lang="en-AU" b="0">
                <a:solidFill>
                  <a:schemeClr val="bg1"/>
                </a:solidFill>
                <a:latin typeface="Arial"/>
              </a:defRPr>
            </a:lvl1pPr>
          </a:lstStyle>
          <a:p>
            <a:pPr>
              <a:defRPr/>
            </a:pPr>
            <a:r>
              <a:rPr lang="en-US" dirty="0">
                <a:solidFill>
                  <a:schemeClr val="bg1"/>
                </a:solidFill>
                <a:latin typeface="Gotham Medium"/>
              </a:rPr>
              <a:t>Lorem ipsum </a:t>
            </a:r>
            <a:endParaRPr dirty="0"/>
          </a:p>
        </p:txBody>
      </p:sp>
      <p:sp>
        <p:nvSpPr>
          <p:cNvPr id="35" name="Text Placeholder 20"/>
          <p:cNvSpPr>
            <a:spLocks noGrp="1"/>
          </p:cNvSpPr>
          <p:nvPr>
            <p:ph type="body" sz="quarter" idx="27" hasCustomPrompt="1"/>
          </p:nvPr>
        </p:nvSpPr>
        <p:spPr bwMode="auto">
          <a:xfrm>
            <a:off x="1151614" y="4579422"/>
            <a:ext cx="2682000" cy="7200"/>
          </a:xfrm>
          <a:prstGeom prst="rect">
            <a:avLst/>
          </a:prstGeom>
          <a:solidFill>
            <a:schemeClr val="bg1">
              <a:alpha val="50000"/>
            </a:schemeClr>
          </a:solidFill>
        </p:spPr>
        <p:txBody>
          <a:bodyPr/>
          <a:lstStyle>
            <a:lvl1pPr>
              <a:defRPr>
                <a:latin typeface="+mn-lt"/>
              </a:defRPr>
            </a:lvl1pPr>
          </a:lstStyle>
          <a:p>
            <a:pPr lvl="0">
              <a:defRPr/>
            </a:pPr>
            <a:r>
              <a:rPr lang="en-US"/>
              <a:t> </a:t>
            </a:r>
            <a:endParaRPr lang="en-AU"/>
          </a:p>
        </p:txBody>
      </p:sp>
      <p:sp>
        <p:nvSpPr>
          <p:cNvPr id="36" name="Content Placeholder 12"/>
          <p:cNvSpPr>
            <a:spLocks noGrp="1"/>
          </p:cNvSpPr>
          <p:nvPr>
            <p:ph sz="quarter" idx="28" hasCustomPrompt="1"/>
          </p:nvPr>
        </p:nvSpPr>
        <p:spPr bwMode="auto">
          <a:xfrm>
            <a:off x="4569158" y="3696078"/>
            <a:ext cx="306283" cy="307975"/>
          </a:xfrm>
          <a:prstGeom prst="rect">
            <a:avLst/>
          </a:prstGeom>
        </p:spPr>
        <p:txBody>
          <a:bodyPr>
            <a:normAutofit/>
          </a:bodyPr>
          <a:lstStyle>
            <a:lvl1pPr>
              <a:defRPr sz="800">
                <a:solidFill>
                  <a:schemeClr val="bg1"/>
                </a:solidFill>
                <a:latin typeface="+mn-lt"/>
              </a:defRPr>
            </a:lvl1pPr>
          </a:lstStyle>
          <a:p>
            <a:pPr lvl="0">
              <a:defRPr/>
            </a:pPr>
            <a:r>
              <a:rPr lang="en-US"/>
              <a:t> icon</a:t>
            </a:r>
            <a:endParaRPr lang="en-AU"/>
          </a:p>
        </p:txBody>
      </p:sp>
      <p:sp>
        <p:nvSpPr>
          <p:cNvPr id="37" name="Text Placeholder 15"/>
          <p:cNvSpPr>
            <a:spLocks noGrp="1"/>
          </p:cNvSpPr>
          <p:nvPr>
            <p:ph type="body" sz="quarter" idx="29" hasCustomPrompt="1"/>
          </p:nvPr>
        </p:nvSpPr>
        <p:spPr bwMode="auto">
          <a:xfrm>
            <a:off x="4990189" y="3787334"/>
            <a:ext cx="198772" cy="215444"/>
          </a:xfrm>
          <a:prstGeom prst="rect">
            <a:avLst/>
          </a:prstGeom>
          <a:noFill/>
        </p:spPr>
        <p:txBody>
          <a:bodyPr wrap="none" lIns="0" tIns="0" rIns="0" bIns="0" rtlCol="0">
            <a:spAutoFit/>
          </a:bodyPr>
          <a:lstStyle>
            <a:lvl1pPr>
              <a:defRPr lang="en-US" sz="1400" b="0">
                <a:solidFill>
                  <a:schemeClr val="bg1">
                    <a:alpha val="50000"/>
                  </a:schemeClr>
                </a:solidFill>
                <a:latin typeface="Arial"/>
              </a:defRPr>
            </a:lvl1pPr>
            <a:lvl2pPr>
              <a:defRPr lang="en-US"/>
            </a:lvl2pPr>
            <a:lvl3pPr>
              <a:defRPr lang="en-US"/>
            </a:lvl3pPr>
            <a:lvl4pPr>
              <a:defRPr lang="en-US"/>
            </a:lvl4pPr>
            <a:lvl5pPr>
              <a:defRPr lang="en-AU" sz="1800">
                <a:solidFill>
                  <a:schemeClr val="tx1"/>
                </a:solidFill>
              </a:defRPr>
            </a:lvl5pPr>
          </a:lstStyle>
          <a:p>
            <a:pPr lvl="0">
              <a:defRPr/>
            </a:pPr>
            <a:r>
              <a:rPr lang="en-US"/>
              <a:t>##</a:t>
            </a:r>
            <a:endParaRPr lang="en-AU"/>
          </a:p>
        </p:txBody>
      </p:sp>
      <p:sp>
        <p:nvSpPr>
          <p:cNvPr id="38" name="Text Placeholder 15"/>
          <p:cNvSpPr>
            <a:spLocks noGrp="1"/>
          </p:cNvSpPr>
          <p:nvPr>
            <p:ph type="body" sz="quarter" idx="30" hasCustomPrompt="1"/>
          </p:nvPr>
        </p:nvSpPr>
        <p:spPr bwMode="auto">
          <a:xfrm>
            <a:off x="4990189" y="4118231"/>
            <a:ext cx="1227900" cy="215444"/>
          </a:xfrm>
          <a:prstGeom prst="rect">
            <a:avLst/>
          </a:prstGeom>
          <a:noFill/>
        </p:spPr>
        <p:txBody>
          <a:bodyPr wrap="none" lIns="0" tIns="0" rIns="0" bIns="0" rtlCol="0">
            <a:spAutoFit/>
          </a:bodyPr>
          <a:lstStyle>
            <a:lvl1pPr>
              <a:defRPr lang="en-AU" b="0">
                <a:solidFill>
                  <a:schemeClr val="bg1"/>
                </a:solidFill>
                <a:latin typeface="Arial"/>
              </a:defRPr>
            </a:lvl1pPr>
          </a:lstStyle>
          <a:p>
            <a:pPr>
              <a:defRPr/>
            </a:pPr>
            <a:r>
              <a:rPr lang="en-US">
                <a:solidFill>
                  <a:schemeClr val="bg1"/>
                </a:solidFill>
                <a:latin typeface="Gotham Medium"/>
              </a:rPr>
              <a:t>Lorem ipsum </a:t>
            </a:r>
            <a:endParaRPr/>
          </a:p>
        </p:txBody>
      </p:sp>
      <p:sp>
        <p:nvSpPr>
          <p:cNvPr id="39" name="Text Placeholder 20"/>
          <p:cNvSpPr>
            <a:spLocks noGrp="1"/>
          </p:cNvSpPr>
          <p:nvPr>
            <p:ph type="body" sz="quarter" idx="31" hasCustomPrompt="1"/>
          </p:nvPr>
        </p:nvSpPr>
        <p:spPr bwMode="auto">
          <a:xfrm>
            <a:off x="4990189" y="4579422"/>
            <a:ext cx="2682000" cy="7200"/>
          </a:xfrm>
          <a:prstGeom prst="rect">
            <a:avLst/>
          </a:prstGeom>
          <a:solidFill>
            <a:schemeClr val="bg1">
              <a:alpha val="50000"/>
            </a:schemeClr>
          </a:solidFill>
        </p:spPr>
        <p:txBody>
          <a:bodyPr/>
          <a:lstStyle>
            <a:lvl1pPr>
              <a:defRPr>
                <a:latin typeface="+mn-lt"/>
              </a:defRPr>
            </a:lvl1pPr>
          </a:lstStyle>
          <a:p>
            <a:pPr lvl="0">
              <a:defRPr/>
            </a:pPr>
            <a:r>
              <a:rPr lang="en-US"/>
              <a:t> </a:t>
            </a:r>
            <a:endParaRPr lang="en-AU"/>
          </a:p>
        </p:txBody>
      </p:sp>
      <p:sp>
        <p:nvSpPr>
          <p:cNvPr id="40" name="Content Placeholder 12"/>
          <p:cNvSpPr>
            <a:spLocks noGrp="1"/>
          </p:cNvSpPr>
          <p:nvPr>
            <p:ph sz="quarter" idx="32" hasCustomPrompt="1"/>
          </p:nvPr>
        </p:nvSpPr>
        <p:spPr bwMode="auto">
          <a:xfrm>
            <a:off x="8375369" y="3696078"/>
            <a:ext cx="306283" cy="307975"/>
          </a:xfrm>
          <a:prstGeom prst="rect">
            <a:avLst/>
          </a:prstGeom>
        </p:spPr>
        <p:txBody>
          <a:bodyPr>
            <a:normAutofit/>
          </a:bodyPr>
          <a:lstStyle>
            <a:lvl1pPr>
              <a:defRPr sz="800">
                <a:solidFill>
                  <a:schemeClr val="bg1"/>
                </a:solidFill>
                <a:latin typeface="+mn-lt"/>
              </a:defRPr>
            </a:lvl1pPr>
          </a:lstStyle>
          <a:p>
            <a:pPr lvl="0">
              <a:defRPr/>
            </a:pPr>
            <a:r>
              <a:rPr lang="en-US"/>
              <a:t> icon</a:t>
            </a:r>
            <a:endParaRPr lang="en-AU"/>
          </a:p>
        </p:txBody>
      </p:sp>
      <p:sp>
        <p:nvSpPr>
          <p:cNvPr id="41" name="Text Placeholder 15"/>
          <p:cNvSpPr>
            <a:spLocks noGrp="1"/>
          </p:cNvSpPr>
          <p:nvPr>
            <p:ph type="body" sz="quarter" idx="33" hasCustomPrompt="1"/>
          </p:nvPr>
        </p:nvSpPr>
        <p:spPr bwMode="auto">
          <a:xfrm>
            <a:off x="8807493" y="3787334"/>
            <a:ext cx="198772" cy="215444"/>
          </a:xfrm>
          <a:prstGeom prst="rect">
            <a:avLst/>
          </a:prstGeom>
          <a:noFill/>
        </p:spPr>
        <p:txBody>
          <a:bodyPr wrap="none" lIns="0" tIns="0" rIns="0" bIns="0" rtlCol="0">
            <a:spAutoFit/>
          </a:bodyPr>
          <a:lstStyle>
            <a:lvl1pPr>
              <a:defRPr lang="en-US" sz="1400" b="0">
                <a:solidFill>
                  <a:schemeClr val="bg1">
                    <a:alpha val="50000"/>
                  </a:schemeClr>
                </a:solidFill>
                <a:latin typeface="Arial"/>
              </a:defRPr>
            </a:lvl1pPr>
            <a:lvl2pPr>
              <a:defRPr lang="en-US"/>
            </a:lvl2pPr>
            <a:lvl3pPr>
              <a:defRPr lang="en-US"/>
            </a:lvl3pPr>
            <a:lvl4pPr>
              <a:defRPr lang="en-US"/>
            </a:lvl4pPr>
            <a:lvl5pPr>
              <a:defRPr lang="en-AU" sz="1800">
                <a:solidFill>
                  <a:schemeClr val="tx1"/>
                </a:solidFill>
              </a:defRPr>
            </a:lvl5pPr>
          </a:lstStyle>
          <a:p>
            <a:pPr lvl="0">
              <a:defRPr/>
            </a:pPr>
            <a:r>
              <a:rPr lang="en-US"/>
              <a:t>##</a:t>
            </a:r>
            <a:endParaRPr lang="en-AU"/>
          </a:p>
        </p:txBody>
      </p:sp>
      <p:sp>
        <p:nvSpPr>
          <p:cNvPr id="42" name="Text Placeholder 15"/>
          <p:cNvSpPr>
            <a:spLocks noGrp="1"/>
          </p:cNvSpPr>
          <p:nvPr>
            <p:ph type="body" sz="quarter" idx="34" hasCustomPrompt="1"/>
          </p:nvPr>
        </p:nvSpPr>
        <p:spPr bwMode="auto">
          <a:xfrm>
            <a:off x="8807493" y="4118231"/>
            <a:ext cx="1227900" cy="215444"/>
          </a:xfrm>
          <a:prstGeom prst="rect">
            <a:avLst/>
          </a:prstGeom>
          <a:noFill/>
        </p:spPr>
        <p:txBody>
          <a:bodyPr wrap="none" lIns="0" tIns="0" rIns="0" bIns="0" rtlCol="0">
            <a:spAutoFit/>
          </a:bodyPr>
          <a:lstStyle>
            <a:lvl1pPr>
              <a:defRPr lang="en-AU" b="0">
                <a:solidFill>
                  <a:schemeClr val="bg1"/>
                </a:solidFill>
                <a:latin typeface="Arial"/>
              </a:defRPr>
            </a:lvl1pPr>
          </a:lstStyle>
          <a:p>
            <a:pPr>
              <a:defRPr/>
            </a:pPr>
            <a:r>
              <a:rPr lang="en-US">
                <a:solidFill>
                  <a:schemeClr val="bg1"/>
                </a:solidFill>
                <a:latin typeface="Gotham Medium"/>
              </a:rPr>
              <a:t>Lorem ipsum </a:t>
            </a:r>
            <a:endParaRPr/>
          </a:p>
        </p:txBody>
      </p:sp>
      <p:sp>
        <p:nvSpPr>
          <p:cNvPr id="43" name="Text Placeholder 20"/>
          <p:cNvSpPr>
            <a:spLocks noGrp="1"/>
          </p:cNvSpPr>
          <p:nvPr>
            <p:ph type="body" sz="quarter" idx="35" hasCustomPrompt="1"/>
          </p:nvPr>
        </p:nvSpPr>
        <p:spPr bwMode="auto">
          <a:xfrm>
            <a:off x="8828764" y="4579422"/>
            <a:ext cx="2682000" cy="7200"/>
          </a:xfrm>
          <a:prstGeom prst="rect">
            <a:avLst/>
          </a:prstGeom>
          <a:solidFill>
            <a:schemeClr val="bg1">
              <a:alpha val="50000"/>
            </a:schemeClr>
          </a:solidFill>
        </p:spPr>
        <p:txBody>
          <a:bodyPr/>
          <a:lstStyle>
            <a:lvl1pPr>
              <a:defRPr>
                <a:latin typeface="+mn-lt"/>
              </a:defRPr>
            </a:lvl1pPr>
          </a:lstStyle>
          <a:p>
            <a:pPr lvl="0">
              <a:defRPr/>
            </a:pPr>
            <a:r>
              <a:rPr lang="en-US"/>
              <a:t> </a:t>
            </a:r>
            <a:endParaRPr lang="en-AU"/>
          </a:p>
        </p:txBody>
      </p:sp>
      <p:sp>
        <p:nvSpPr>
          <p:cNvPr id="44" name="Content Placeholder 12"/>
          <p:cNvSpPr>
            <a:spLocks noGrp="1"/>
          </p:cNvSpPr>
          <p:nvPr>
            <p:ph sz="quarter" idx="36" hasCustomPrompt="1"/>
          </p:nvPr>
        </p:nvSpPr>
        <p:spPr bwMode="auto">
          <a:xfrm>
            <a:off x="698218" y="4857221"/>
            <a:ext cx="306283" cy="307975"/>
          </a:xfrm>
          <a:prstGeom prst="rect">
            <a:avLst/>
          </a:prstGeom>
        </p:spPr>
        <p:txBody>
          <a:bodyPr>
            <a:normAutofit/>
          </a:bodyPr>
          <a:lstStyle>
            <a:lvl1pPr>
              <a:defRPr sz="800">
                <a:solidFill>
                  <a:schemeClr val="bg1"/>
                </a:solidFill>
                <a:latin typeface="+mn-lt"/>
              </a:defRPr>
            </a:lvl1pPr>
          </a:lstStyle>
          <a:p>
            <a:pPr lvl="0">
              <a:defRPr/>
            </a:pPr>
            <a:r>
              <a:rPr lang="en-US"/>
              <a:t> icon</a:t>
            </a:r>
            <a:endParaRPr lang="en-AU"/>
          </a:p>
        </p:txBody>
      </p:sp>
      <p:sp>
        <p:nvSpPr>
          <p:cNvPr id="45" name="Text Placeholder 15"/>
          <p:cNvSpPr>
            <a:spLocks noGrp="1"/>
          </p:cNvSpPr>
          <p:nvPr>
            <p:ph type="body" sz="quarter" idx="37" hasCustomPrompt="1"/>
          </p:nvPr>
        </p:nvSpPr>
        <p:spPr bwMode="auto">
          <a:xfrm>
            <a:off x="1130343" y="4948477"/>
            <a:ext cx="198772" cy="215444"/>
          </a:xfrm>
          <a:prstGeom prst="rect">
            <a:avLst/>
          </a:prstGeom>
          <a:noFill/>
        </p:spPr>
        <p:txBody>
          <a:bodyPr wrap="none" lIns="0" tIns="0" rIns="0" bIns="0" rtlCol="0">
            <a:spAutoFit/>
          </a:bodyPr>
          <a:lstStyle>
            <a:lvl1pPr>
              <a:defRPr lang="en-US" sz="1400" b="0">
                <a:solidFill>
                  <a:schemeClr val="bg1">
                    <a:alpha val="50000"/>
                  </a:schemeClr>
                </a:solidFill>
                <a:latin typeface="Arial"/>
              </a:defRPr>
            </a:lvl1pPr>
            <a:lvl2pPr>
              <a:defRPr lang="en-US"/>
            </a:lvl2pPr>
            <a:lvl3pPr>
              <a:defRPr lang="en-US"/>
            </a:lvl3pPr>
            <a:lvl4pPr>
              <a:defRPr lang="en-US"/>
            </a:lvl4pPr>
            <a:lvl5pPr>
              <a:defRPr lang="en-AU" sz="1800">
                <a:solidFill>
                  <a:schemeClr val="tx1"/>
                </a:solidFill>
              </a:defRPr>
            </a:lvl5pPr>
          </a:lstStyle>
          <a:p>
            <a:pPr lvl="0">
              <a:defRPr/>
            </a:pPr>
            <a:r>
              <a:rPr lang="en-US"/>
              <a:t>##</a:t>
            </a:r>
            <a:endParaRPr lang="en-AU"/>
          </a:p>
        </p:txBody>
      </p:sp>
      <p:sp>
        <p:nvSpPr>
          <p:cNvPr id="46" name="Text Placeholder 15"/>
          <p:cNvSpPr>
            <a:spLocks noGrp="1"/>
          </p:cNvSpPr>
          <p:nvPr>
            <p:ph type="body" sz="quarter" idx="38" hasCustomPrompt="1"/>
          </p:nvPr>
        </p:nvSpPr>
        <p:spPr bwMode="auto">
          <a:xfrm>
            <a:off x="1130343" y="5279374"/>
            <a:ext cx="1227900" cy="215444"/>
          </a:xfrm>
          <a:prstGeom prst="rect">
            <a:avLst/>
          </a:prstGeom>
          <a:noFill/>
        </p:spPr>
        <p:txBody>
          <a:bodyPr wrap="none" lIns="0" tIns="0" rIns="0" bIns="0" rtlCol="0">
            <a:spAutoFit/>
          </a:bodyPr>
          <a:lstStyle>
            <a:lvl1pPr>
              <a:defRPr lang="en-AU" b="0">
                <a:solidFill>
                  <a:schemeClr val="bg1"/>
                </a:solidFill>
                <a:latin typeface="Arial"/>
              </a:defRPr>
            </a:lvl1pPr>
          </a:lstStyle>
          <a:p>
            <a:pPr>
              <a:defRPr/>
            </a:pPr>
            <a:r>
              <a:rPr lang="en-US">
                <a:solidFill>
                  <a:schemeClr val="bg1"/>
                </a:solidFill>
                <a:latin typeface="Gotham Medium"/>
              </a:rPr>
              <a:t>Lorem ipsum </a:t>
            </a:r>
            <a:endParaRPr/>
          </a:p>
        </p:txBody>
      </p:sp>
      <p:sp>
        <p:nvSpPr>
          <p:cNvPr id="48" name="Content Placeholder 12"/>
          <p:cNvSpPr>
            <a:spLocks noGrp="1"/>
          </p:cNvSpPr>
          <p:nvPr>
            <p:ph sz="quarter" idx="40" hasCustomPrompt="1"/>
          </p:nvPr>
        </p:nvSpPr>
        <p:spPr bwMode="auto">
          <a:xfrm>
            <a:off x="4569158" y="4857221"/>
            <a:ext cx="306283" cy="307975"/>
          </a:xfrm>
          <a:prstGeom prst="rect">
            <a:avLst/>
          </a:prstGeom>
        </p:spPr>
        <p:txBody>
          <a:bodyPr>
            <a:normAutofit/>
          </a:bodyPr>
          <a:lstStyle>
            <a:lvl1pPr>
              <a:defRPr sz="800">
                <a:solidFill>
                  <a:schemeClr val="bg1"/>
                </a:solidFill>
                <a:latin typeface="+mn-lt"/>
              </a:defRPr>
            </a:lvl1pPr>
          </a:lstStyle>
          <a:p>
            <a:pPr lvl="0">
              <a:defRPr/>
            </a:pPr>
            <a:r>
              <a:rPr lang="en-US"/>
              <a:t> icon</a:t>
            </a:r>
            <a:endParaRPr lang="en-AU"/>
          </a:p>
        </p:txBody>
      </p:sp>
      <p:sp>
        <p:nvSpPr>
          <p:cNvPr id="49" name="Text Placeholder 15"/>
          <p:cNvSpPr>
            <a:spLocks noGrp="1"/>
          </p:cNvSpPr>
          <p:nvPr>
            <p:ph type="body" sz="quarter" idx="41" hasCustomPrompt="1"/>
          </p:nvPr>
        </p:nvSpPr>
        <p:spPr bwMode="auto">
          <a:xfrm>
            <a:off x="4990189" y="4948477"/>
            <a:ext cx="198772" cy="215444"/>
          </a:xfrm>
          <a:prstGeom prst="rect">
            <a:avLst/>
          </a:prstGeom>
          <a:noFill/>
        </p:spPr>
        <p:txBody>
          <a:bodyPr wrap="none" lIns="0" tIns="0" rIns="0" bIns="0" rtlCol="0">
            <a:spAutoFit/>
          </a:bodyPr>
          <a:lstStyle>
            <a:lvl1pPr>
              <a:defRPr lang="en-US" sz="1400" b="0">
                <a:solidFill>
                  <a:schemeClr val="bg1">
                    <a:alpha val="50000"/>
                  </a:schemeClr>
                </a:solidFill>
                <a:latin typeface="Arial"/>
              </a:defRPr>
            </a:lvl1pPr>
            <a:lvl2pPr>
              <a:defRPr lang="en-US"/>
            </a:lvl2pPr>
            <a:lvl3pPr>
              <a:defRPr lang="en-US"/>
            </a:lvl3pPr>
            <a:lvl4pPr>
              <a:defRPr lang="en-US"/>
            </a:lvl4pPr>
            <a:lvl5pPr>
              <a:defRPr lang="en-AU" sz="1800">
                <a:solidFill>
                  <a:schemeClr val="tx1"/>
                </a:solidFill>
              </a:defRPr>
            </a:lvl5pPr>
          </a:lstStyle>
          <a:p>
            <a:pPr lvl="0">
              <a:defRPr/>
            </a:pPr>
            <a:r>
              <a:rPr lang="en-US"/>
              <a:t>##</a:t>
            </a:r>
            <a:endParaRPr lang="en-AU"/>
          </a:p>
        </p:txBody>
      </p:sp>
      <p:sp>
        <p:nvSpPr>
          <p:cNvPr id="50" name="Text Placeholder 15"/>
          <p:cNvSpPr>
            <a:spLocks noGrp="1"/>
          </p:cNvSpPr>
          <p:nvPr>
            <p:ph type="body" sz="quarter" idx="42" hasCustomPrompt="1"/>
          </p:nvPr>
        </p:nvSpPr>
        <p:spPr bwMode="auto">
          <a:xfrm>
            <a:off x="4990189" y="5279374"/>
            <a:ext cx="1227900" cy="215444"/>
          </a:xfrm>
          <a:prstGeom prst="rect">
            <a:avLst/>
          </a:prstGeom>
          <a:noFill/>
        </p:spPr>
        <p:txBody>
          <a:bodyPr wrap="none" lIns="0" tIns="0" rIns="0" bIns="0" rtlCol="0">
            <a:spAutoFit/>
          </a:bodyPr>
          <a:lstStyle>
            <a:lvl1pPr>
              <a:defRPr lang="en-AU" b="0">
                <a:solidFill>
                  <a:schemeClr val="bg1"/>
                </a:solidFill>
                <a:latin typeface="Arial"/>
              </a:defRPr>
            </a:lvl1pPr>
          </a:lstStyle>
          <a:p>
            <a:pPr>
              <a:defRPr/>
            </a:pPr>
            <a:r>
              <a:rPr lang="en-US">
                <a:solidFill>
                  <a:schemeClr val="bg1"/>
                </a:solidFill>
                <a:latin typeface="Gotham Medium"/>
              </a:rPr>
              <a:t>Lorem ipsum </a:t>
            </a:r>
            <a:endParaRPr/>
          </a:p>
        </p:txBody>
      </p:sp>
      <p:sp>
        <p:nvSpPr>
          <p:cNvPr id="52" name="Content Placeholder 12"/>
          <p:cNvSpPr>
            <a:spLocks noGrp="1"/>
          </p:cNvSpPr>
          <p:nvPr>
            <p:ph sz="quarter" idx="44" hasCustomPrompt="1"/>
          </p:nvPr>
        </p:nvSpPr>
        <p:spPr bwMode="auto">
          <a:xfrm>
            <a:off x="8375369" y="4857221"/>
            <a:ext cx="306283" cy="307975"/>
          </a:xfrm>
          <a:prstGeom prst="rect">
            <a:avLst/>
          </a:prstGeom>
        </p:spPr>
        <p:txBody>
          <a:bodyPr>
            <a:normAutofit/>
          </a:bodyPr>
          <a:lstStyle>
            <a:lvl1pPr>
              <a:defRPr sz="800">
                <a:solidFill>
                  <a:schemeClr val="bg1"/>
                </a:solidFill>
                <a:latin typeface="+mn-lt"/>
              </a:defRPr>
            </a:lvl1pPr>
          </a:lstStyle>
          <a:p>
            <a:pPr lvl="0">
              <a:defRPr/>
            </a:pPr>
            <a:r>
              <a:rPr lang="en-US"/>
              <a:t> icon</a:t>
            </a:r>
            <a:endParaRPr lang="en-AU"/>
          </a:p>
        </p:txBody>
      </p:sp>
      <p:sp>
        <p:nvSpPr>
          <p:cNvPr id="53" name="Text Placeholder 15"/>
          <p:cNvSpPr>
            <a:spLocks noGrp="1"/>
          </p:cNvSpPr>
          <p:nvPr>
            <p:ph type="body" sz="quarter" idx="45" hasCustomPrompt="1"/>
          </p:nvPr>
        </p:nvSpPr>
        <p:spPr bwMode="auto">
          <a:xfrm>
            <a:off x="8807493" y="4948477"/>
            <a:ext cx="198772" cy="215444"/>
          </a:xfrm>
          <a:prstGeom prst="rect">
            <a:avLst/>
          </a:prstGeom>
          <a:noFill/>
        </p:spPr>
        <p:txBody>
          <a:bodyPr wrap="none" lIns="0" tIns="0" rIns="0" bIns="0" rtlCol="0">
            <a:spAutoFit/>
          </a:bodyPr>
          <a:lstStyle>
            <a:lvl1pPr>
              <a:defRPr lang="en-US" sz="1400" b="0">
                <a:solidFill>
                  <a:schemeClr val="bg1">
                    <a:alpha val="50000"/>
                  </a:schemeClr>
                </a:solidFill>
                <a:latin typeface="Arial"/>
              </a:defRPr>
            </a:lvl1pPr>
            <a:lvl2pPr>
              <a:defRPr lang="en-US"/>
            </a:lvl2pPr>
            <a:lvl3pPr>
              <a:defRPr lang="en-US"/>
            </a:lvl3pPr>
            <a:lvl4pPr>
              <a:defRPr lang="en-US"/>
            </a:lvl4pPr>
            <a:lvl5pPr>
              <a:defRPr lang="en-AU" sz="1800">
                <a:solidFill>
                  <a:schemeClr val="tx1"/>
                </a:solidFill>
              </a:defRPr>
            </a:lvl5pPr>
          </a:lstStyle>
          <a:p>
            <a:pPr lvl="0">
              <a:defRPr/>
            </a:pPr>
            <a:r>
              <a:rPr lang="en-US"/>
              <a:t>##</a:t>
            </a:r>
            <a:endParaRPr lang="en-AU"/>
          </a:p>
        </p:txBody>
      </p:sp>
      <p:sp>
        <p:nvSpPr>
          <p:cNvPr id="54" name="Text Placeholder 15"/>
          <p:cNvSpPr>
            <a:spLocks noGrp="1"/>
          </p:cNvSpPr>
          <p:nvPr>
            <p:ph type="body" sz="quarter" idx="46" hasCustomPrompt="1"/>
          </p:nvPr>
        </p:nvSpPr>
        <p:spPr bwMode="auto">
          <a:xfrm>
            <a:off x="8807493" y="5279374"/>
            <a:ext cx="1227900" cy="215444"/>
          </a:xfrm>
          <a:prstGeom prst="rect">
            <a:avLst/>
          </a:prstGeom>
          <a:noFill/>
        </p:spPr>
        <p:txBody>
          <a:bodyPr wrap="none" lIns="0" tIns="0" rIns="0" bIns="0" rtlCol="0">
            <a:spAutoFit/>
          </a:bodyPr>
          <a:lstStyle>
            <a:lvl1pPr>
              <a:defRPr lang="en-AU" b="0">
                <a:solidFill>
                  <a:schemeClr val="bg1"/>
                </a:solidFill>
                <a:latin typeface="Arial"/>
              </a:defRPr>
            </a:lvl1pPr>
          </a:lstStyle>
          <a:p>
            <a:pPr>
              <a:defRPr/>
            </a:pPr>
            <a:r>
              <a:rPr lang="en-US">
                <a:solidFill>
                  <a:schemeClr val="bg1"/>
                </a:solidFill>
                <a:latin typeface="Gotham Medium"/>
              </a:rPr>
              <a:t>Lorem ipsum </a:t>
            </a:r>
            <a:endParaRPr/>
          </a:p>
        </p:txBody>
      </p:sp>
      <p:pic>
        <p:nvPicPr>
          <p:cNvPr id="47" name="Picture 46" descr="Text&#10;&#10;Description automatically generated">
            <a:extLst>
              <a:ext uri="{FF2B5EF4-FFF2-40B4-BE49-F238E27FC236}">
                <a16:creationId xmlns:a16="http://schemas.microsoft.com/office/drawing/2014/main" id="{524AD6B2-0947-DDE2-C1D5-66FFBA9D2C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30512063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ntents 2">
    <p:bg>
      <p:bgPr>
        <a:solidFill>
          <a:schemeClr val="bg1"/>
        </a:solidFill>
        <a:effectLst/>
      </p:bgPr>
    </p:bg>
    <p:spTree>
      <p:nvGrpSpPr>
        <p:cNvPr id="1" name=""/>
        <p:cNvGrpSpPr/>
        <p:nvPr/>
      </p:nvGrpSpPr>
      <p:grpSpPr bwMode="auto">
        <a:xfrm>
          <a:off x="0" y="0"/>
          <a:ext cx="0" cy="0"/>
          <a:chOff x="0" y="0"/>
          <a:chExt cx="0" cy="0"/>
        </a:xfrm>
      </p:grpSpPr>
      <p:sp>
        <p:nvSpPr>
          <p:cNvPr id="47" name="Rectangle 46"/>
          <p:cNvSpPr/>
          <p:nvPr userDrawn="1"/>
        </p:nvSpPr>
        <p:spPr bwMode="auto">
          <a:xfrm>
            <a:off x="0" y="1"/>
            <a:ext cx="50504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 name="Title 1"/>
          <p:cNvSpPr>
            <a:spLocks noGrp="1"/>
          </p:cNvSpPr>
          <p:nvPr>
            <p:ph type="title" hasCustomPrompt="1"/>
          </p:nvPr>
        </p:nvSpPr>
        <p:spPr bwMode="auto">
          <a:xfrm>
            <a:off x="676800" y="1198800"/>
            <a:ext cx="3384550" cy="664797"/>
          </a:xfrm>
        </p:spPr>
        <p:txBody>
          <a:bodyPr vert="horz" wrap="square" lIns="0" tIns="0" rIns="0" bIns="0" rtlCol="0" anchor="t">
            <a:spAutoFit/>
          </a:bodyPr>
          <a:lstStyle>
            <a:lvl1pPr>
              <a:defRPr lang="en-AU" sz="5400" spc="-200">
                <a:solidFill>
                  <a:schemeClr val="accent1"/>
                </a:solidFill>
                <a:latin typeface="+mj-lt"/>
              </a:defRPr>
            </a:lvl1pPr>
          </a:lstStyle>
          <a:p>
            <a:pPr marL="12700" lvl="0">
              <a:lnSpc>
                <a:spcPct val="80000"/>
              </a:lnSpc>
              <a:spcBef>
                <a:spcPts val="100"/>
              </a:spcBef>
              <a:defRPr/>
            </a:pPr>
            <a:r>
              <a:rPr lang="en-US" dirty="0"/>
              <a:t>Contents</a:t>
            </a:r>
            <a:endParaRPr dirty="0"/>
          </a:p>
        </p:txBody>
      </p:sp>
      <p:sp>
        <p:nvSpPr>
          <p:cNvPr id="3" name="Footer Placeholder 2"/>
          <p:cNvSpPr>
            <a:spLocks noGrp="1"/>
          </p:cNvSpPr>
          <p:nvPr>
            <p:ph type="ftr" sz="quarter" idx="10"/>
          </p:nvPr>
        </p:nvSpPr>
        <p:spPr bwMode="auto">
          <a:xfrm>
            <a:off x="676800" y="6526800"/>
            <a:ext cx="3360109" cy="144000"/>
          </a:xfrm>
        </p:spPr>
        <p:txBody>
          <a:bodyPr/>
          <a:lstStyle>
            <a:lvl1pPr>
              <a:defRPr>
                <a:solidFill>
                  <a:schemeClr val="tx1"/>
                </a:solidFill>
              </a:defRPr>
            </a:lvl1pPr>
          </a:lstStyle>
          <a:p>
            <a:pPr>
              <a:defRPr/>
            </a:pPr>
            <a:endParaRPr lang="en-AU"/>
          </a:p>
        </p:txBody>
      </p:sp>
      <p:sp>
        <p:nvSpPr>
          <p:cNvPr id="4" name="Slide Number Placeholder 3"/>
          <p:cNvSpPr>
            <a:spLocks noGrp="1"/>
          </p:cNvSpPr>
          <p:nvPr>
            <p:ph type="sldNum" sz="quarter" idx="11"/>
          </p:nvPr>
        </p:nvSpPr>
        <p:spPr bwMode="auto">
          <a:xfrm>
            <a:off x="11208568" y="6526800"/>
            <a:ext cx="288032" cy="144000"/>
          </a:xfrm>
        </p:spPr>
        <p:txBody>
          <a:bodyPr/>
          <a:lstStyle>
            <a:lvl1pPr>
              <a:defRPr>
                <a:solidFill>
                  <a:schemeClr val="tx1"/>
                </a:solidFill>
              </a:defRPr>
            </a:lvl1pPr>
          </a:lstStyle>
          <a:p>
            <a:pPr>
              <a:defRPr/>
            </a:pPr>
            <a:fld id="{E917DE0E-AFB1-41FD-BC35-27DB61CA125F}" type="slidenum">
              <a:rPr lang="en-AU"/>
              <a:t>‹#›</a:t>
            </a:fld>
            <a:endParaRPr lang="en-AU"/>
          </a:p>
        </p:txBody>
      </p:sp>
      <p:sp>
        <p:nvSpPr>
          <p:cNvPr id="6" name="Table Placeholder 5"/>
          <p:cNvSpPr>
            <a:spLocks noGrp="1"/>
          </p:cNvSpPr>
          <p:nvPr>
            <p:ph type="tbl" sz="quarter" idx="12"/>
          </p:nvPr>
        </p:nvSpPr>
        <p:spPr bwMode="auto">
          <a:xfrm>
            <a:off x="6096000" y="1411200"/>
            <a:ext cx="5400675" cy="4751387"/>
          </a:xfrm>
          <a:prstGeom prst="rect">
            <a:avLst/>
          </a:prstGeom>
        </p:spPr>
        <p:txBody>
          <a:bodyPr/>
          <a:lstStyle/>
          <a:p>
            <a:pPr>
              <a:defRPr/>
            </a:pPr>
            <a:r>
              <a:rPr lang="en-US"/>
              <a:t>Click icon to add table</a:t>
            </a:r>
            <a:endParaRPr lang="en-AU"/>
          </a:p>
        </p:txBody>
      </p:sp>
      <p:pic>
        <p:nvPicPr>
          <p:cNvPr id="8" name="Picture 7">
            <a:extLst>
              <a:ext uri="{FF2B5EF4-FFF2-40B4-BE49-F238E27FC236}">
                <a16:creationId xmlns:a16="http://schemas.microsoft.com/office/drawing/2014/main" id="{C209E8BD-B758-EEC0-C707-D358A3C790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3251383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1">
    <p:bg>
      <p:bgPr>
        <a:solidFill>
          <a:srgbClr val="FFFFFF"/>
        </a:solidFill>
        <a:effectLst/>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5090430" y="1557337"/>
            <a:ext cx="512961" cy="498598"/>
          </a:xfrm>
          <a:prstGeom prst="rect">
            <a:avLst/>
          </a:prstGeom>
          <a:noFill/>
        </p:spPr>
        <p:txBody>
          <a:bodyPr wrap="none" lIns="0" tIns="0" rIns="0" bIns="0" rtlCol="0">
            <a:spAutoFit/>
          </a:bodyPr>
          <a:lstStyle>
            <a:lvl1pPr>
              <a:defRPr lang="en-AU" sz="3600" spc="0">
                <a:solidFill>
                  <a:schemeClr val="tx2"/>
                </a:solidFill>
                <a:latin typeface="Arial"/>
                <a:ea typeface="+mn-ea"/>
                <a:cs typeface="+mn-cs"/>
              </a:defRPr>
            </a:lvl1pPr>
          </a:lstStyle>
          <a:p>
            <a:pPr marL="0" lvl="0" algn="r">
              <a:defRPr/>
            </a:pPr>
            <a:r>
              <a:rPr lang="en-US"/>
              <a:t>##</a:t>
            </a:r>
            <a:endParaRPr lang="en-AU"/>
          </a:p>
        </p:txBody>
      </p:sp>
      <p:sp>
        <p:nvSpPr>
          <p:cNvPr id="16" name="Freeform: Shape 15"/>
          <p:cNvSpPr/>
          <p:nvPr/>
        </p:nvSpPr>
        <p:spPr bwMode="auto">
          <a:xfrm>
            <a:off x="-1" y="3748429"/>
            <a:ext cx="12200354" cy="3109571"/>
          </a:xfrm>
          <a:custGeom>
            <a:avLst/>
            <a:gdLst>
              <a:gd name="connsiteX0" fmla="*/ 0 w 12200354"/>
              <a:gd name="connsiteY0" fmla="*/ 203868 h 3109571"/>
              <a:gd name="connsiteX1" fmla="*/ 11945 w 12200354"/>
              <a:gd name="connsiteY1" fmla="*/ 427414 h 3109571"/>
              <a:gd name="connsiteX2" fmla="*/ 2547169 w 12200354"/>
              <a:gd name="connsiteY2" fmla="*/ 3109399 h 3109571"/>
              <a:gd name="connsiteX3" fmla="*/ 2707755 w 12200354"/>
              <a:gd name="connsiteY3" fmla="*/ 3109399 h 3109571"/>
              <a:gd name="connsiteX4" fmla="*/ 2707755 w 12200354"/>
              <a:gd name="connsiteY4" fmla="*/ 3109571 h 3109571"/>
              <a:gd name="connsiteX5" fmla="*/ 0 w 12200354"/>
              <a:gd name="connsiteY5" fmla="*/ 3109571 h 3109571"/>
              <a:gd name="connsiteX6" fmla="*/ 12199992 w 12200354"/>
              <a:gd name="connsiteY6" fmla="*/ 0 h 3109571"/>
              <a:gd name="connsiteX7" fmla="*/ 12200354 w 12200354"/>
              <a:gd name="connsiteY7" fmla="*/ 0 h 3109571"/>
              <a:gd name="connsiteX8" fmla="*/ 12200354 w 12200354"/>
              <a:gd name="connsiteY8" fmla="*/ 3109571 h 3109571"/>
              <a:gd name="connsiteX9" fmla="*/ 9492599 w 12200354"/>
              <a:gd name="connsiteY9" fmla="*/ 3109571 h 3109571"/>
              <a:gd name="connsiteX10" fmla="*/ 9492599 w 12200354"/>
              <a:gd name="connsiteY10" fmla="*/ 3109399 h 3109571"/>
              <a:gd name="connsiteX11" fmla="*/ 12199992 w 12200354"/>
              <a:gd name="connsiteY11" fmla="*/ 3109399 h 3109571"/>
              <a:gd name="connsiteX12" fmla="*/ 10882585 w 12200354"/>
              <a:gd name="connsiteY12" fmla="*/ 2689921 h 3109571"/>
              <a:gd name="connsiteX13" fmla="*/ 9954919 w 12200354"/>
              <a:gd name="connsiteY13" fmla="*/ 2853835 h 3109571"/>
              <a:gd name="connsiteX14" fmla="*/ 10955864 w 12200354"/>
              <a:gd name="connsiteY14" fmla="*/ 2008077 h 3109571"/>
              <a:gd name="connsiteX15" fmla="*/ 12199992 w 12200354"/>
              <a:gd name="connsiteY15" fmla="*/ 1975802 h 31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00354" h="3109571" extrusionOk="0">
                <a:moveTo>
                  <a:pt x="0" y="203868"/>
                </a:moveTo>
                <a:lnTo>
                  <a:pt x="11945" y="427414"/>
                </a:lnTo>
                <a:cubicBezTo>
                  <a:pt x="134227" y="1577204"/>
                  <a:pt x="1155955" y="2686070"/>
                  <a:pt x="2547169" y="3109399"/>
                </a:cubicBezTo>
                <a:lnTo>
                  <a:pt x="2707755" y="3109399"/>
                </a:lnTo>
                <a:lnTo>
                  <a:pt x="2707755" y="3109571"/>
                </a:lnTo>
                <a:lnTo>
                  <a:pt x="0" y="3109571"/>
                </a:lnTo>
                <a:close/>
                <a:moveTo>
                  <a:pt x="12199992" y="0"/>
                </a:moveTo>
                <a:lnTo>
                  <a:pt x="12200354" y="0"/>
                </a:lnTo>
                <a:lnTo>
                  <a:pt x="12200354" y="3109571"/>
                </a:lnTo>
                <a:lnTo>
                  <a:pt x="9492599" y="3109571"/>
                </a:lnTo>
                <a:lnTo>
                  <a:pt x="9492599" y="3109399"/>
                </a:lnTo>
                <a:lnTo>
                  <a:pt x="12199992" y="3109399"/>
                </a:lnTo>
                <a:cubicBezTo>
                  <a:pt x="11894797" y="3067888"/>
                  <a:pt x="11363064" y="2835363"/>
                  <a:pt x="10882585" y="2689921"/>
                </a:cubicBezTo>
                <a:cubicBezTo>
                  <a:pt x="10337759" y="2524687"/>
                  <a:pt x="10216776" y="2633084"/>
                  <a:pt x="9954919" y="2853835"/>
                </a:cubicBezTo>
                <a:cubicBezTo>
                  <a:pt x="10012263" y="2785427"/>
                  <a:pt x="10640823" y="2173819"/>
                  <a:pt x="10955864" y="2008077"/>
                </a:cubicBezTo>
                <a:cubicBezTo>
                  <a:pt x="11572550" y="1683293"/>
                  <a:pt x="12159598" y="1961999"/>
                  <a:pt x="12199992" y="1975802"/>
                </a:cubicBezTo>
                <a:close/>
              </a:path>
            </a:pathLst>
          </a:custGeom>
          <a:gradFill>
            <a:gsLst>
              <a:gs pos="0">
                <a:schemeClr val="accent2"/>
              </a:gs>
              <a:gs pos="82000">
                <a:schemeClr val="accent1"/>
              </a:gs>
            </a:gsLst>
            <a:lin ang="16200000" scaled="1"/>
          </a:gradFill>
          <a:ln w="14480" cap="flat">
            <a:noFill/>
            <a:prstDash val="solid"/>
            <a:miter/>
          </a:ln>
        </p:spPr>
        <p:txBody>
          <a:bodyPr wrap="square" rtlCol="0" anchor="ctr">
            <a:noAutofit/>
          </a:bodyPr>
          <a:lstStyle/>
          <a:p>
            <a:pPr>
              <a:defRPr/>
            </a:pPr>
            <a:endParaRPr lang="en-US"/>
          </a:p>
        </p:txBody>
      </p:sp>
      <p:sp>
        <p:nvSpPr>
          <p:cNvPr id="19" name="Text Placeholder 6"/>
          <p:cNvSpPr>
            <a:spLocks noGrp="1"/>
          </p:cNvSpPr>
          <p:nvPr>
            <p:ph type="body" sz="quarter" idx="10" hasCustomPrompt="1"/>
          </p:nvPr>
        </p:nvSpPr>
        <p:spPr bwMode="auto">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200">
                <a:latin typeface="+mj-lt"/>
              </a:defRPr>
            </a:lvl1pPr>
          </a:lstStyle>
          <a:p>
            <a:pPr lvl="0" algn="r">
              <a:lnSpc>
                <a:spcPct val="90000"/>
              </a:lnSpc>
              <a:defRPr/>
            </a:pPr>
            <a:r>
              <a:rPr lang="en-US" dirty="0"/>
              <a:t>Divider slide</a:t>
            </a:r>
            <a:endParaRPr dirty="0"/>
          </a:p>
        </p:txBody>
      </p:sp>
      <p:cxnSp>
        <p:nvCxnSpPr>
          <p:cNvPr id="20" name="Straight Connector 19"/>
          <p:cNvCxnSpPr>
            <a:cxnSpLocks/>
          </p:cNvCxnSpPr>
          <p:nvPr userDrawn="1"/>
        </p:nvCxnSpPr>
        <p:spPr bwMode="auto">
          <a:xfrm>
            <a:off x="5903913" y="1541934"/>
            <a:ext cx="0" cy="3960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21"/>
          <p:cNvSpPr>
            <a:spLocks noGrp="1"/>
          </p:cNvSpPr>
          <p:nvPr>
            <p:ph type="body" sz="quarter" idx="13" hasCustomPrompt="1"/>
          </p:nvPr>
        </p:nvSpPr>
        <p:spPr bwMode="auto">
          <a:xfrm>
            <a:off x="6127998" y="4209712"/>
            <a:ext cx="2102991" cy="1292662"/>
          </a:xfrm>
          <a:prstGeom prst="rect">
            <a:avLst/>
          </a:prstGeom>
          <a:noFill/>
        </p:spPr>
        <p:txBody>
          <a:bodyPr wrap="square" lIns="0" tIns="0" rIns="0" bIns="0" rtlCol="0" anchor="b" anchorCtr="0">
            <a:spAutoFit/>
          </a:bodyPr>
          <a:lstStyle>
            <a:lvl1pPr>
              <a:lnSpc>
                <a:spcPct val="100000"/>
              </a:lnSpc>
              <a:defRPr lang="en-US" sz="1400" b="0" spc="0">
                <a:latin typeface="+mn-lt"/>
              </a:defRPr>
            </a:lvl1pPr>
            <a:lvl2pPr>
              <a:defRPr lang="en-US" sz="1800"/>
            </a:lvl2pPr>
            <a:lvl3pPr>
              <a:defRPr lang="en-US" sz="1800"/>
            </a:lvl3pPr>
            <a:lvl4pPr>
              <a:defRPr lang="en-US" sz="1800"/>
            </a:lvl4pPr>
            <a:lvl5pPr>
              <a:defRPr lang="en-AU" sz="1800"/>
            </a:lvl5pPr>
          </a:lstStyle>
          <a:p>
            <a:pPr lvl="0">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aliquet</a:t>
            </a:r>
            <a:r>
              <a:rPr lang="en-US" dirty="0"/>
              <a:t> </a:t>
            </a:r>
            <a:r>
              <a:rPr lang="en-US" dirty="0" err="1"/>
              <a:t>viverra</a:t>
            </a:r>
            <a:r>
              <a:rPr lang="en-US" dirty="0"/>
              <a:t> diam, </a:t>
            </a:r>
            <a:r>
              <a:rPr lang="en-US" dirty="0" err="1"/>
              <a:t>ornare</a:t>
            </a:r>
            <a:r>
              <a:rPr lang="en-US" dirty="0"/>
              <a:t> </a:t>
            </a:r>
            <a:r>
              <a:rPr lang="en-US" dirty="0" err="1"/>
              <a:t>suscipit</a:t>
            </a:r>
            <a:r>
              <a:rPr lang="en-US" dirty="0"/>
              <a:t> </a:t>
            </a:r>
            <a:r>
              <a:rPr lang="en-US" dirty="0" err="1"/>
              <a:t>turpis</a:t>
            </a:r>
            <a:r>
              <a:rPr lang="en-US" dirty="0"/>
              <a:t> </a:t>
            </a:r>
            <a:r>
              <a:rPr lang="en-US" dirty="0" err="1"/>
              <a:t>interdum</a:t>
            </a:r>
            <a:r>
              <a:rPr lang="en-US" dirty="0"/>
              <a:t> </a:t>
            </a:r>
            <a:r>
              <a:rPr lang="en-US" dirty="0" err="1"/>
              <a:t>quis</a:t>
            </a:r>
            <a:endParaRPr lang="en-US" dirty="0"/>
          </a:p>
        </p:txBody>
      </p:sp>
      <p:pic>
        <p:nvPicPr>
          <p:cNvPr id="8" name="Picture 7">
            <a:extLst>
              <a:ext uri="{FF2B5EF4-FFF2-40B4-BE49-F238E27FC236}">
                <a16:creationId xmlns:a16="http://schemas.microsoft.com/office/drawing/2014/main" id="{8ED7E3EA-3818-8EFB-FAF5-F21CD2F633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36204657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2">
    <p:bg>
      <p:bgPr>
        <a:gradFill>
          <a:gsLst>
            <a:gs pos="0">
              <a:schemeClr val="accent2"/>
            </a:gs>
            <a:gs pos="82000">
              <a:schemeClr val="accent1"/>
            </a:gs>
          </a:gsLst>
          <a:lin ang="16200000" scaled="1"/>
        </a:gradFill>
        <a:effectLst/>
      </p:bgPr>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3473637" y="2412012"/>
            <a:ext cx="628377" cy="609398"/>
          </a:xfrm>
          <a:prstGeom prst="rect">
            <a:avLst/>
          </a:prstGeom>
          <a:noFill/>
        </p:spPr>
        <p:txBody>
          <a:bodyPr wrap="none" lIns="0" tIns="0" rIns="0" bIns="0" rtlCol="0">
            <a:spAutoFit/>
          </a:bodyPr>
          <a:lstStyle>
            <a:lvl1pPr>
              <a:defRPr lang="en-AU" sz="4400" spc="0">
                <a:solidFill>
                  <a:schemeClr val="bg1">
                    <a:alpha val="53999"/>
                  </a:schemeClr>
                </a:solidFill>
                <a:latin typeface="Arial"/>
                <a:ea typeface="+mn-ea"/>
                <a:cs typeface="+mn-cs"/>
              </a:defRPr>
            </a:lvl1pPr>
          </a:lstStyle>
          <a:p>
            <a:pPr marL="0" lvl="0">
              <a:defRPr/>
            </a:pPr>
            <a:r>
              <a:rPr lang="en-US"/>
              <a:t>##</a:t>
            </a:r>
            <a:endParaRPr lang="en-AU"/>
          </a:p>
        </p:txBody>
      </p:sp>
      <p:sp>
        <p:nvSpPr>
          <p:cNvPr id="7" name="Text Placeholder 6"/>
          <p:cNvSpPr>
            <a:spLocks noGrp="1"/>
          </p:cNvSpPr>
          <p:nvPr>
            <p:ph type="body" sz="quarter" idx="10" hasCustomPrompt="1"/>
          </p:nvPr>
        </p:nvSpPr>
        <p:spPr bwMode="auto">
          <a:xfrm>
            <a:off x="3489798" y="3113744"/>
            <a:ext cx="5558530" cy="1030539"/>
          </a:xfrm>
          <a:prstGeom prst="rect">
            <a:avLst/>
          </a:prstGeom>
          <a:noFill/>
        </p:spPr>
        <p:txBody>
          <a:bodyPr wrap="square" lIns="0" tIns="0" rIns="0" bIns="0" rtlCol="0">
            <a:spAutoFit/>
          </a:bodyPr>
          <a:lstStyle>
            <a:lvl1pPr>
              <a:defRPr lang="en-US" sz="6600" b="0" spc="-100">
                <a:solidFill>
                  <a:schemeClr val="bg1"/>
                </a:solidFill>
                <a:latin typeface="+mj-lt"/>
              </a:defRPr>
            </a:lvl1pPr>
          </a:lstStyle>
          <a:p>
            <a:pPr lvl="0">
              <a:defRPr/>
            </a:pPr>
            <a:r>
              <a:rPr lang="en-US" dirty="0"/>
              <a:t>Divider slide</a:t>
            </a:r>
            <a:endParaRPr dirty="0"/>
          </a:p>
        </p:txBody>
      </p:sp>
      <p:sp>
        <p:nvSpPr>
          <p:cNvPr id="15" name="Freeform: Shape 14"/>
          <p:cNvSpPr/>
          <p:nvPr/>
        </p:nvSpPr>
        <p:spPr bwMode="auto">
          <a:xfrm>
            <a:off x="0" y="3952297"/>
            <a:ext cx="2707755" cy="2905703"/>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extrusionOk="0">
                <a:moveTo>
                  <a:pt x="0" y="0"/>
                </a:moveTo>
                <a:lnTo>
                  <a:pt x="17045" y="318982"/>
                </a:lnTo>
                <a:cubicBezTo>
                  <a:pt x="191531" y="1959641"/>
                  <a:pt x="1649456" y="3541906"/>
                  <a:pt x="3634608" y="4145962"/>
                </a:cubicBezTo>
                <a:lnTo>
                  <a:pt x="3863752" y="4145962"/>
                </a:lnTo>
                <a:lnTo>
                  <a:pt x="3863752" y="4146208"/>
                </a:lnTo>
                <a:lnTo>
                  <a:pt x="0" y="414620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pic>
        <p:nvPicPr>
          <p:cNvPr id="8" name="Picture 7" descr="Text&#10;&#10;Description automatically generated">
            <a:extLst>
              <a:ext uri="{FF2B5EF4-FFF2-40B4-BE49-F238E27FC236}">
                <a16:creationId xmlns:a16="http://schemas.microsoft.com/office/drawing/2014/main" id="{A1B0579E-F314-E2F3-B5F0-24680FFA5D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2076711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Section Divider 3">
    <p:spTree>
      <p:nvGrpSpPr>
        <p:cNvPr id="1" name=""/>
        <p:cNvGrpSpPr/>
        <p:nvPr/>
      </p:nvGrpSpPr>
      <p:grpSpPr bwMode="auto">
        <a:xfrm>
          <a:off x="0" y="0"/>
          <a:ext cx="0" cy="0"/>
          <a:chOff x="0" y="0"/>
          <a:chExt cx="0" cy="0"/>
        </a:xfrm>
      </p:grpSpPr>
      <p:sp>
        <p:nvSpPr>
          <p:cNvPr id="28" name="Text Placeholder 27"/>
          <p:cNvSpPr>
            <a:spLocks noGrp="1"/>
          </p:cNvSpPr>
          <p:nvPr>
            <p:ph type="body" sz="quarter" idx="24" hasCustomPrompt="1"/>
          </p:nvPr>
        </p:nvSpPr>
        <p:spPr bwMode="auto">
          <a:xfrm flipV="1">
            <a:off x="8103037" y="244"/>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extrusionOk="0">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a:gsLst>
              <a:gs pos="50000">
                <a:schemeClr val="tx1">
                  <a:alpha val="0"/>
                </a:schemeClr>
              </a:gs>
              <a:gs pos="100000">
                <a:schemeClr val="accent1">
                  <a:alpha val="79000"/>
                </a:schemeClr>
              </a:gs>
            </a:gsLst>
            <a:lin ang="1800000" scaled="0"/>
          </a:gradFill>
          <a:ln w="14480" cap="flat">
            <a:noFill/>
            <a:prstDash val="solid"/>
            <a:miter/>
          </a:ln>
        </p:spPr>
        <p:txBody>
          <a:bodyPr wrap="square" rtlCol="0" anchor="ctr">
            <a:noAutofit/>
          </a:bodyPr>
          <a:lstStyle>
            <a:lvl1pPr>
              <a:defRPr lang="en-AU" sz="1800">
                <a:solidFill>
                  <a:schemeClr val="tx1"/>
                </a:solidFill>
              </a:defRPr>
            </a:lvl1pPr>
          </a:lstStyle>
          <a:p>
            <a:pPr lvl="0">
              <a:defRPr/>
            </a:pPr>
            <a:r>
              <a:rPr lang="en-US"/>
              <a:t> </a:t>
            </a:r>
            <a:endParaRPr lang="en-AU"/>
          </a:p>
        </p:txBody>
      </p:sp>
      <p:sp>
        <p:nvSpPr>
          <p:cNvPr id="23" name="Picture Placeholder 22"/>
          <p:cNvSpPr>
            <a:spLocks noGrp="1"/>
          </p:cNvSpPr>
          <p:nvPr>
            <p:ph type="pic" sz="quarter" idx="10" hasCustomPrompt="1"/>
          </p:nvPr>
        </p:nvSpPr>
        <p:spPr bwMode="auto">
          <a:xfrm>
            <a:off x="0" y="-1"/>
            <a:ext cx="12192000" cy="6858000"/>
          </a:xfrm>
          <a:prstGeom prst="rect">
            <a:avLst/>
          </a:prstGeom>
          <a:solidFill>
            <a:schemeClr val="bg1">
              <a:lumMod val="95000"/>
            </a:schemeClr>
          </a:solidFill>
        </p:spPr>
        <p:txBody>
          <a:bodyPr wrap="square" anchor="ctr" anchorCtr="0">
            <a:noAutofit/>
          </a:bodyPr>
          <a:lstStyle>
            <a:lvl1pPr algn="ctr">
              <a:defRPr/>
            </a:lvl1pPr>
          </a:lstStyle>
          <a:p>
            <a:pPr>
              <a:defRPr/>
            </a:pPr>
            <a:r>
              <a:rPr lang="en-AU"/>
              <a:t>Insert image and send to back</a:t>
            </a:r>
            <a:endParaRPr/>
          </a:p>
        </p:txBody>
      </p:sp>
      <p:sp>
        <p:nvSpPr>
          <p:cNvPr id="24" name="Text Placeholder 23"/>
          <p:cNvSpPr>
            <a:spLocks noGrp="1"/>
          </p:cNvSpPr>
          <p:nvPr>
            <p:ph type="body" sz="quarter" idx="14" hasCustomPrompt="1"/>
          </p:nvPr>
        </p:nvSpPr>
        <p:spPr bwMode="auto">
          <a:xfrm>
            <a:off x="407368"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extrusionOk="0">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a:solidFill>
                  <a:schemeClr val="lt1"/>
                </a:solidFill>
              </a:defRPr>
            </a:lvl1pPr>
            <a:lvl2pPr>
              <a:defRPr lang="en-US" sz="1800">
                <a:solidFill>
                  <a:schemeClr val="lt1"/>
                </a:solidFill>
              </a:defRPr>
            </a:lvl2pPr>
            <a:lvl3pPr>
              <a:defRPr lang="en-US" sz="1800">
                <a:solidFill>
                  <a:schemeClr val="lt1"/>
                </a:solidFill>
              </a:defRPr>
            </a:lvl3pPr>
            <a:lvl4pPr>
              <a:defRPr lang="en-US" sz="1800">
                <a:solidFill>
                  <a:schemeClr val="lt1"/>
                </a:solidFill>
              </a:defRPr>
            </a:lvl4pPr>
            <a:lvl5pPr>
              <a:defRPr lang="en-AU" sz="1800">
                <a:solidFill>
                  <a:schemeClr val="lt1"/>
                </a:solidFill>
              </a:defRPr>
            </a:lvl5pPr>
          </a:lstStyle>
          <a:p>
            <a:pPr lvl="0" algn="ctr">
              <a:defRPr/>
            </a:pPr>
            <a:r>
              <a:rPr lang="en-US"/>
              <a:t> </a:t>
            </a:r>
            <a:endParaRPr lang="en-AU"/>
          </a:p>
        </p:txBody>
      </p:sp>
      <p:sp>
        <p:nvSpPr>
          <p:cNvPr id="12" name="Footer Placeholder 11"/>
          <p:cNvSpPr>
            <a:spLocks noGrp="1"/>
          </p:cNvSpPr>
          <p:nvPr>
            <p:ph type="ftr" sz="quarter" idx="12"/>
          </p:nvPr>
        </p:nvSpPr>
        <p:spPr bwMode="auto"/>
        <p:txBody>
          <a:bodyPr/>
          <a:lstStyle>
            <a:lvl1pPr>
              <a:defRPr>
                <a:solidFill>
                  <a:schemeClr val="bg1"/>
                </a:solidFill>
              </a:defRPr>
            </a:lvl1pPr>
          </a:lstStyle>
          <a:p>
            <a:pPr>
              <a:defRPr/>
            </a:pPr>
            <a:endParaRPr lang="en-AU"/>
          </a:p>
        </p:txBody>
      </p:sp>
      <p:sp>
        <p:nvSpPr>
          <p:cNvPr id="13" name="Slide Number Placeholder 12"/>
          <p:cNvSpPr>
            <a:spLocks noGrp="1"/>
          </p:cNvSpPr>
          <p:nvPr>
            <p:ph type="sldNum" sz="quarter" idx="13"/>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25" name="Title 1"/>
          <p:cNvSpPr>
            <a:spLocks noGrp="1"/>
          </p:cNvSpPr>
          <p:nvPr>
            <p:ph type="title" hasCustomPrompt="1"/>
          </p:nvPr>
        </p:nvSpPr>
        <p:spPr bwMode="auto">
          <a:xfrm>
            <a:off x="1127448" y="1557337"/>
            <a:ext cx="647614" cy="498598"/>
          </a:xfrm>
          <a:prstGeom prst="rect">
            <a:avLst/>
          </a:prstGeom>
          <a:noFill/>
        </p:spPr>
        <p:txBody>
          <a:bodyPr wrap="none" lIns="0" tIns="0" rIns="0" bIns="0" rtlCol="0">
            <a:spAutoFit/>
          </a:bodyPr>
          <a:lstStyle>
            <a:lvl1pPr algn="l">
              <a:defRPr lang="en-AU" sz="3600" spc="0">
                <a:solidFill>
                  <a:schemeClr val="bg1"/>
                </a:solidFill>
                <a:latin typeface="+mn-lt"/>
                <a:ea typeface="+mn-ea"/>
                <a:cs typeface="+mn-cs"/>
              </a:defRPr>
            </a:lvl1pPr>
          </a:lstStyle>
          <a:p>
            <a:pPr marL="0" lvl="0" algn="r">
              <a:defRPr/>
            </a:pPr>
            <a:r>
              <a:rPr lang="en-US"/>
              <a:t>##</a:t>
            </a:r>
            <a:endParaRPr lang="en-AU"/>
          </a:p>
        </p:txBody>
      </p:sp>
      <p:sp>
        <p:nvSpPr>
          <p:cNvPr id="26" name="Text Placeholder 6"/>
          <p:cNvSpPr>
            <a:spLocks noGrp="1"/>
          </p:cNvSpPr>
          <p:nvPr>
            <p:ph type="body" sz="quarter" idx="15" hasCustomPrompt="1"/>
          </p:nvPr>
        </p:nvSpPr>
        <p:spPr bwMode="auto">
          <a:xfrm>
            <a:off x="1127448" y="2132260"/>
            <a:ext cx="2952427" cy="1495794"/>
          </a:xfrm>
          <a:prstGeom prst="rect">
            <a:avLst/>
          </a:prstGeom>
          <a:noFill/>
        </p:spPr>
        <p:txBody>
          <a:bodyPr wrap="square" lIns="0" tIns="0" rIns="0" bIns="0" rtlCol="0">
            <a:spAutoFit/>
          </a:bodyPr>
          <a:lstStyle>
            <a:lvl1pPr>
              <a:lnSpc>
                <a:spcPct val="80000"/>
              </a:lnSpc>
              <a:defRPr lang="en-US" sz="5400" b="0" spc="-200">
                <a:solidFill>
                  <a:schemeClr val="bg1"/>
                </a:solidFill>
                <a:latin typeface="+mj-lt"/>
              </a:defRPr>
            </a:lvl1pPr>
          </a:lstStyle>
          <a:p>
            <a:pPr lvl="0">
              <a:lnSpc>
                <a:spcPct val="90000"/>
              </a:lnSpc>
              <a:defRPr/>
            </a:pPr>
            <a:r>
              <a:rPr lang="en-US" dirty="0"/>
              <a:t>Divider slide</a:t>
            </a:r>
            <a:endParaRPr dirty="0"/>
          </a:p>
        </p:txBody>
      </p:sp>
      <p:sp>
        <p:nvSpPr>
          <p:cNvPr id="27" name="Text Placeholder 21"/>
          <p:cNvSpPr>
            <a:spLocks noGrp="1"/>
          </p:cNvSpPr>
          <p:nvPr>
            <p:ph type="body" sz="quarter" idx="16" hasCustomPrompt="1"/>
          </p:nvPr>
        </p:nvSpPr>
        <p:spPr bwMode="auto">
          <a:xfrm>
            <a:off x="1127448" y="3760012"/>
            <a:ext cx="2952427" cy="861774"/>
          </a:xfrm>
          <a:prstGeom prst="rect">
            <a:avLst/>
          </a:prstGeom>
          <a:noFill/>
        </p:spPr>
        <p:txBody>
          <a:bodyPr wrap="square" lIns="0" tIns="0" rIns="0" bIns="0" rtlCol="0" anchor="t" anchorCtr="0">
            <a:spAutoFit/>
          </a:bodyPr>
          <a:lstStyle>
            <a:lvl1pPr>
              <a:lnSpc>
                <a:spcPct val="100000"/>
              </a:lnSpc>
              <a:defRPr lang="en-US" sz="1400" b="0" spc="0">
                <a:solidFill>
                  <a:schemeClr val="bg1"/>
                </a:solidFill>
                <a:latin typeface="+mn-lt"/>
              </a:defRPr>
            </a:lvl1pPr>
            <a:lvl2pPr>
              <a:defRPr lang="en-US" sz="1800"/>
            </a:lvl2pPr>
            <a:lvl3pPr>
              <a:defRPr lang="en-US" sz="1800"/>
            </a:lvl3pPr>
            <a:lvl4pPr>
              <a:defRPr lang="en-US" sz="1800"/>
            </a:lvl4pPr>
            <a:lvl5pPr>
              <a:defRPr lang="en-AU" sz="1800"/>
            </a:lvl5pPr>
          </a:lstStyle>
          <a:p>
            <a:pPr lvl="0">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aliquet</a:t>
            </a:r>
            <a:r>
              <a:rPr lang="en-US" dirty="0"/>
              <a:t> </a:t>
            </a:r>
            <a:r>
              <a:rPr lang="en-US" dirty="0" err="1"/>
              <a:t>viverra</a:t>
            </a:r>
            <a:r>
              <a:rPr lang="en-US" dirty="0"/>
              <a:t> diam, </a:t>
            </a:r>
            <a:r>
              <a:rPr lang="en-US" dirty="0" err="1"/>
              <a:t>ornare</a:t>
            </a:r>
            <a:r>
              <a:rPr lang="en-US" dirty="0"/>
              <a:t> </a:t>
            </a:r>
            <a:r>
              <a:rPr lang="en-US" dirty="0" err="1"/>
              <a:t>suscipit</a:t>
            </a:r>
            <a:r>
              <a:rPr lang="en-US" dirty="0"/>
              <a:t> </a:t>
            </a:r>
            <a:r>
              <a:rPr lang="en-US" dirty="0" err="1"/>
              <a:t>turpis</a:t>
            </a:r>
            <a:r>
              <a:rPr lang="en-US" dirty="0"/>
              <a:t> </a:t>
            </a:r>
            <a:r>
              <a:rPr lang="en-US" dirty="0" err="1"/>
              <a:t>interdum</a:t>
            </a:r>
            <a:r>
              <a:rPr lang="en-US" dirty="0"/>
              <a:t> </a:t>
            </a:r>
            <a:r>
              <a:rPr lang="en-US" dirty="0" err="1"/>
              <a:t>quis</a:t>
            </a:r>
            <a:endParaRPr lang="en-US" dirty="0"/>
          </a:p>
        </p:txBody>
      </p:sp>
      <p:pic>
        <p:nvPicPr>
          <p:cNvPr id="11" name="Picture 10">
            <a:extLst>
              <a:ext uri="{FF2B5EF4-FFF2-40B4-BE49-F238E27FC236}">
                <a16:creationId xmlns:a16="http://schemas.microsoft.com/office/drawing/2014/main" id="{28EB0A6A-82B7-F91A-D2DD-E5D38AE742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9534931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sp>
        <p:nvSpPr>
          <p:cNvPr id="10" name="Content Placeholder 9"/>
          <p:cNvSpPr>
            <a:spLocks noGrp="1"/>
          </p:cNvSpPr>
          <p:nvPr>
            <p:ph sz="quarter" idx="10"/>
          </p:nvPr>
        </p:nvSpPr>
        <p:spPr bwMode="auto">
          <a:xfrm>
            <a:off x="676800" y="2276872"/>
            <a:ext cx="10801350" cy="3663213"/>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a:p>
            <a:pPr lvl="4">
              <a:defRPr/>
            </a:pPr>
            <a:r>
              <a:rPr lang="en-US" dirty="0"/>
              <a:t>Fifth level</a:t>
            </a:r>
          </a:p>
        </p:txBody>
      </p:sp>
      <p:sp>
        <p:nvSpPr>
          <p:cNvPr id="4" name="Title 3"/>
          <p:cNvSpPr>
            <a:spLocks noGrp="1"/>
          </p:cNvSpPr>
          <p:nvPr>
            <p:ph type="title"/>
          </p:nvPr>
        </p:nvSpPr>
        <p:spPr bwMode="auto">
          <a:xfrm>
            <a:off x="677991" y="763200"/>
            <a:ext cx="7722265" cy="469056"/>
          </a:xfrm>
        </p:spPr>
        <p:txBody>
          <a:bodyPr/>
          <a:lstStyle/>
          <a:p>
            <a:pPr>
              <a:defRPr/>
            </a:pPr>
            <a:r>
              <a:rPr lang="en-US" dirty="0"/>
              <a:t>Click to edit Master title style</a:t>
            </a:r>
            <a:endParaRPr lang="en-AU" dirty="0"/>
          </a:p>
        </p:txBody>
      </p:sp>
      <p:sp>
        <p:nvSpPr>
          <p:cNvPr id="5" name="Footer Placeholder 4"/>
          <p:cNvSpPr>
            <a:spLocks noGrp="1"/>
          </p:cNvSpPr>
          <p:nvPr>
            <p:ph type="ftr" sz="quarter" idx="17"/>
          </p:nvPr>
        </p:nvSpPr>
        <p:spPr bwMode="auto"/>
        <p:txBody>
          <a:bodyPr/>
          <a:lstStyle/>
          <a:p>
            <a:pPr>
              <a:defRPr/>
            </a:pPr>
            <a:endParaRPr lang="en-AU"/>
          </a:p>
        </p:txBody>
      </p:sp>
      <p:sp>
        <p:nvSpPr>
          <p:cNvPr id="7" name="Slide Number Placeholder 6"/>
          <p:cNvSpPr>
            <a:spLocks noGrp="1"/>
          </p:cNvSpPr>
          <p:nvPr>
            <p:ph type="sldNum" sz="quarter" idx="18"/>
          </p:nvPr>
        </p:nvSpPr>
        <p:spPr bwMode="auto"/>
        <p:txBody>
          <a:bodyPr/>
          <a:lstStyle/>
          <a:p>
            <a:pPr>
              <a:defRPr/>
            </a:pPr>
            <a:fld id="{E917DE0E-AFB1-41FD-BC35-27DB61CA125F}" type="slidenum">
              <a:rPr lang="en-AU"/>
              <a:t>‹#›</a:t>
            </a:fld>
            <a:endParaRPr lang="en-AU"/>
          </a:p>
        </p:txBody>
      </p:sp>
      <p:sp>
        <p:nvSpPr>
          <p:cNvPr id="15" name="Text Placeholder 5"/>
          <p:cNvSpPr>
            <a:spLocks noGrp="1"/>
          </p:cNvSpPr>
          <p:nvPr>
            <p:ph type="body" sz="quarter" idx="31" hasCustomPrompt="1"/>
          </p:nvPr>
        </p:nvSpPr>
        <p:spPr bwMode="auto">
          <a:xfrm>
            <a:off x="676800" y="1364400"/>
            <a:ext cx="10801350"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780704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Two Content">
    <p:spTree>
      <p:nvGrpSpPr>
        <p:cNvPr id="1" name=""/>
        <p:cNvGrpSpPr/>
        <p:nvPr/>
      </p:nvGrpSpPr>
      <p:grpSpPr bwMode="auto">
        <a:xfrm>
          <a:off x="0" y="0"/>
          <a:ext cx="0" cy="0"/>
          <a:chOff x="0" y="0"/>
          <a:chExt cx="0" cy="0"/>
        </a:xfrm>
      </p:grpSpPr>
      <p:sp>
        <p:nvSpPr>
          <p:cNvPr id="9" name="Footer Placeholder 8"/>
          <p:cNvSpPr>
            <a:spLocks noGrp="1"/>
          </p:cNvSpPr>
          <p:nvPr>
            <p:ph type="ftr" sz="quarter" idx="17"/>
          </p:nvPr>
        </p:nvSpPr>
        <p:spPr bwMode="auto"/>
        <p:txBody>
          <a:bodyPr/>
          <a:lstStyle/>
          <a:p>
            <a:pPr>
              <a:defRPr/>
            </a:pPr>
            <a:endParaRPr lang="en-AU"/>
          </a:p>
        </p:txBody>
      </p:sp>
      <p:sp>
        <p:nvSpPr>
          <p:cNvPr id="13" name="Slide Number Placeholder 12"/>
          <p:cNvSpPr>
            <a:spLocks noGrp="1"/>
          </p:cNvSpPr>
          <p:nvPr>
            <p:ph type="sldNum" sz="quarter" idx="18"/>
          </p:nvPr>
        </p:nvSpPr>
        <p:spPr bwMode="auto"/>
        <p:txBody>
          <a:bodyPr/>
          <a:lstStyle/>
          <a:p>
            <a:pPr>
              <a:defRPr/>
            </a:pPr>
            <a:fld id="{E917DE0E-AFB1-41FD-BC35-27DB61CA125F}" type="slidenum">
              <a:rPr lang="en-AU"/>
              <a:t>‹#›</a:t>
            </a:fld>
            <a:endParaRPr lang="en-AU"/>
          </a:p>
        </p:txBody>
      </p:sp>
      <p:sp>
        <p:nvSpPr>
          <p:cNvPr id="14" name="Content Placeholder 9"/>
          <p:cNvSpPr>
            <a:spLocks noGrp="1"/>
          </p:cNvSpPr>
          <p:nvPr>
            <p:ph sz="quarter" idx="10"/>
          </p:nvPr>
        </p:nvSpPr>
        <p:spPr bwMode="auto">
          <a:xfrm>
            <a:off x="695326" y="2224584"/>
            <a:ext cx="5208587" cy="3715501"/>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a:p>
            <a:pPr lvl="4">
              <a:defRPr/>
            </a:pPr>
            <a:r>
              <a:rPr lang="en-US" dirty="0"/>
              <a:t>Fifth level</a:t>
            </a:r>
          </a:p>
        </p:txBody>
      </p:sp>
      <p:sp>
        <p:nvSpPr>
          <p:cNvPr id="15" name="Title 3"/>
          <p:cNvSpPr>
            <a:spLocks noGrp="1"/>
          </p:cNvSpPr>
          <p:nvPr>
            <p:ph type="title"/>
          </p:nvPr>
        </p:nvSpPr>
        <p:spPr bwMode="auto">
          <a:xfrm>
            <a:off x="676800" y="763200"/>
            <a:ext cx="10801351" cy="469056"/>
          </a:xfrm>
        </p:spPr>
        <p:txBody>
          <a:bodyPr/>
          <a:lstStyle/>
          <a:p>
            <a:pPr>
              <a:defRPr/>
            </a:pPr>
            <a:r>
              <a:rPr lang="en-US" dirty="0"/>
              <a:t>Click to edit Master title style</a:t>
            </a:r>
            <a:endParaRPr lang="en-AU" dirty="0"/>
          </a:p>
        </p:txBody>
      </p:sp>
      <p:sp>
        <p:nvSpPr>
          <p:cNvPr id="16" name="Text Placeholder 5"/>
          <p:cNvSpPr>
            <a:spLocks noGrp="1"/>
          </p:cNvSpPr>
          <p:nvPr>
            <p:ph type="body" sz="quarter" idx="31" hasCustomPrompt="1"/>
          </p:nvPr>
        </p:nvSpPr>
        <p:spPr bwMode="auto">
          <a:xfrm>
            <a:off x="676800" y="1364400"/>
            <a:ext cx="10801350"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dirty="0"/>
              <a:t>[Subtitle]</a:t>
            </a:r>
            <a:endParaRPr dirty="0"/>
          </a:p>
        </p:txBody>
      </p:sp>
      <p:sp>
        <p:nvSpPr>
          <p:cNvPr id="17" name="Content Placeholder 9"/>
          <p:cNvSpPr>
            <a:spLocks noGrp="1"/>
          </p:cNvSpPr>
          <p:nvPr>
            <p:ph sz="quarter" idx="32"/>
          </p:nvPr>
        </p:nvSpPr>
        <p:spPr bwMode="auto">
          <a:xfrm>
            <a:off x="6288088" y="2224584"/>
            <a:ext cx="5208587" cy="3715502"/>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a:p>
            <a:pPr lvl="4">
              <a:defRPr/>
            </a:pPr>
            <a:r>
              <a:rPr lang="en-US" dirty="0"/>
              <a:t>Fifth level</a:t>
            </a:r>
          </a:p>
        </p:txBody>
      </p:sp>
    </p:spTree>
    <p:extLst>
      <p:ext uri="{BB962C8B-B14F-4D97-AF65-F5344CB8AC3E}">
        <p14:creationId xmlns:p14="http://schemas.microsoft.com/office/powerpoint/2010/main" val="39641360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Three content layout">
    <p:spTree>
      <p:nvGrpSpPr>
        <p:cNvPr id="1" name=""/>
        <p:cNvGrpSpPr/>
        <p:nvPr/>
      </p:nvGrpSpPr>
      <p:grpSpPr bwMode="auto">
        <a:xfrm>
          <a:off x="0" y="0"/>
          <a:ext cx="0" cy="0"/>
          <a:chOff x="0" y="0"/>
          <a:chExt cx="0" cy="0"/>
        </a:xfrm>
      </p:grpSpPr>
      <p:sp>
        <p:nvSpPr>
          <p:cNvPr id="4" name="Footer Placeholder 3"/>
          <p:cNvSpPr>
            <a:spLocks noGrp="1"/>
          </p:cNvSpPr>
          <p:nvPr>
            <p:ph type="ftr" sz="quarter" idx="17"/>
          </p:nvPr>
        </p:nvSpPr>
        <p:spPr bwMode="auto"/>
        <p:txBody>
          <a:bodyPr/>
          <a:lstStyle/>
          <a:p>
            <a:pPr>
              <a:defRPr/>
            </a:pPr>
            <a:endParaRPr lang="en-AU"/>
          </a:p>
        </p:txBody>
      </p:sp>
      <p:sp>
        <p:nvSpPr>
          <p:cNvPr id="5" name="Slide Number Placeholder 4"/>
          <p:cNvSpPr>
            <a:spLocks noGrp="1"/>
          </p:cNvSpPr>
          <p:nvPr>
            <p:ph type="sldNum" sz="quarter" idx="18"/>
          </p:nvPr>
        </p:nvSpPr>
        <p:spPr bwMode="auto"/>
        <p:txBody>
          <a:bodyPr/>
          <a:lstStyle/>
          <a:p>
            <a:pPr>
              <a:defRPr/>
            </a:pPr>
            <a:fld id="{E917DE0E-AFB1-41FD-BC35-27DB61CA125F}" type="slidenum">
              <a:rPr lang="en-AU"/>
              <a:t>‹#›</a:t>
            </a:fld>
            <a:endParaRPr lang="en-AU"/>
          </a:p>
        </p:txBody>
      </p:sp>
      <p:sp>
        <p:nvSpPr>
          <p:cNvPr id="11" name="Content Placeholder 9"/>
          <p:cNvSpPr>
            <a:spLocks noGrp="1"/>
          </p:cNvSpPr>
          <p:nvPr>
            <p:ph sz="quarter" idx="10"/>
          </p:nvPr>
        </p:nvSpPr>
        <p:spPr bwMode="auto">
          <a:xfrm>
            <a:off x="688975" y="2261651"/>
            <a:ext cx="3384549" cy="32400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a:p>
            <a:pPr lvl="4">
              <a:defRPr/>
            </a:pPr>
            <a:r>
              <a:rPr lang="en-US" dirty="0"/>
              <a:t>Fifth level</a:t>
            </a:r>
          </a:p>
        </p:txBody>
      </p:sp>
      <p:sp>
        <p:nvSpPr>
          <p:cNvPr id="14" name="Title 3"/>
          <p:cNvSpPr>
            <a:spLocks noGrp="1"/>
          </p:cNvSpPr>
          <p:nvPr>
            <p:ph type="title"/>
          </p:nvPr>
        </p:nvSpPr>
        <p:spPr bwMode="auto">
          <a:xfrm>
            <a:off x="676800" y="763200"/>
            <a:ext cx="10801351" cy="469056"/>
          </a:xfrm>
        </p:spPr>
        <p:txBody>
          <a:bodyPr/>
          <a:lstStyle/>
          <a:p>
            <a:pPr>
              <a:defRPr/>
            </a:pPr>
            <a:r>
              <a:rPr lang="en-US" dirty="0"/>
              <a:t>Click to edit Master title style</a:t>
            </a:r>
            <a:endParaRPr lang="en-AU" dirty="0"/>
          </a:p>
        </p:txBody>
      </p:sp>
      <p:sp>
        <p:nvSpPr>
          <p:cNvPr id="16" name="Text Placeholder 5"/>
          <p:cNvSpPr>
            <a:spLocks noGrp="1"/>
          </p:cNvSpPr>
          <p:nvPr>
            <p:ph type="body" sz="quarter" idx="31" hasCustomPrompt="1"/>
          </p:nvPr>
        </p:nvSpPr>
        <p:spPr bwMode="auto">
          <a:xfrm>
            <a:off x="676800" y="1364400"/>
            <a:ext cx="10801350"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dirty="0"/>
              <a:t>[Subtitle]</a:t>
            </a:r>
            <a:endParaRPr dirty="0"/>
          </a:p>
        </p:txBody>
      </p:sp>
      <p:sp>
        <p:nvSpPr>
          <p:cNvPr id="17" name="Content Placeholder 9"/>
          <p:cNvSpPr>
            <a:spLocks noGrp="1"/>
          </p:cNvSpPr>
          <p:nvPr>
            <p:ph sz="quarter" idx="32"/>
          </p:nvPr>
        </p:nvSpPr>
        <p:spPr bwMode="auto">
          <a:xfrm>
            <a:off x="4403725" y="2261651"/>
            <a:ext cx="3384549" cy="32400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18" name="Content Placeholder 9"/>
          <p:cNvSpPr>
            <a:spLocks noGrp="1"/>
          </p:cNvSpPr>
          <p:nvPr>
            <p:ph sz="quarter" idx="33"/>
          </p:nvPr>
        </p:nvSpPr>
        <p:spPr bwMode="auto">
          <a:xfrm>
            <a:off x="8118475" y="2261651"/>
            <a:ext cx="3384549" cy="32400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a:p>
            <a:pPr lvl="4">
              <a:defRPr/>
            </a:pPr>
            <a:r>
              <a:rPr lang="en-US" dirty="0"/>
              <a:t>Fifth level</a:t>
            </a:r>
          </a:p>
        </p:txBody>
      </p:sp>
    </p:spTree>
    <p:extLst>
      <p:ext uri="{BB962C8B-B14F-4D97-AF65-F5344CB8AC3E}">
        <p14:creationId xmlns:p14="http://schemas.microsoft.com/office/powerpoint/2010/main" val="1767628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Top image + two content layout">
    <p:spTree>
      <p:nvGrpSpPr>
        <p:cNvPr id="1" name=""/>
        <p:cNvGrpSpPr/>
        <p:nvPr/>
      </p:nvGrpSpPr>
      <p:grpSpPr bwMode="auto">
        <a:xfrm>
          <a:off x="0" y="0"/>
          <a:ext cx="0" cy="0"/>
          <a:chOff x="0" y="0"/>
          <a:chExt cx="0" cy="0"/>
        </a:xfrm>
      </p:grpSpPr>
      <p:sp>
        <p:nvSpPr>
          <p:cNvPr id="22" name="Picture Placeholder 21"/>
          <p:cNvSpPr>
            <a:spLocks noGrp="1"/>
          </p:cNvSpPr>
          <p:nvPr>
            <p:ph type="pic" sz="quarter" idx="34" hasCustomPrompt="1"/>
          </p:nvPr>
        </p:nvSpPr>
        <p:spPr bwMode="auto">
          <a:xfrm>
            <a:off x="-21180" y="4224967"/>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extrusionOk="0">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5" name="Slide Number Placeholder 4"/>
          <p:cNvSpPr>
            <a:spLocks noGrp="1"/>
          </p:cNvSpPr>
          <p:nvPr>
            <p:ph type="sldNum" sz="quarter" idx="18"/>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14" name="Title 3"/>
          <p:cNvSpPr>
            <a:spLocks noGrp="1"/>
          </p:cNvSpPr>
          <p:nvPr>
            <p:ph type="title"/>
          </p:nvPr>
        </p:nvSpPr>
        <p:spPr bwMode="auto">
          <a:xfrm>
            <a:off x="688975" y="984881"/>
            <a:ext cx="3384550" cy="3092192"/>
          </a:xfrm>
        </p:spPr>
        <p:txBody>
          <a:bodyPr/>
          <a:lstStyle/>
          <a:p>
            <a:pPr>
              <a:defRPr/>
            </a:pPr>
            <a:r>
              <a:rPr lang="en-US" dirty="0"/>
              <a:t>Click to edit Master title style</a:t>
            </a:r>
            <a:endParaRPr lang="en-AU" dirty="0"/>
          </a:p>
        </p:txBody>
      </p:sp>
      <p:sp>
        <p:nvSpPr>
          <p:cNvPr id="17" name="Content Placeholder 9"/>
          <p:cNvSpPr>
            <a:spLocks noGrp="1"/>
          </p:cNvSpPr>
          <p:nvPr>
            <p:ph sz="quarter" idx="32"/>
          </p:nvPr>
        </p:nvSpPr>
        <p:spPr bwMode="auto">
          <a:xfrm>
            <a:off x="4403725" y="984881"/>
            <a:ext cx="3384549" cy="3092191"/>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a:p>
        </p:txBody>
      </p:sp>
      <p:sp>
        <p:nvSpPr>
          <p:cNvPr id="18" name="Content Placeholder 9"/>
          <p:cNvSpPr>
            <a:spLocks noGrp="1"/>
          </p:cNvSpPr>
          <p:nvPr>
            <p:ph sz="quarter" idx="33"/>
          </p:nvPr>
        </p:nvSpPr>
        <p:spPr bwMode="auto">
          <a:xfrm>
            <a:off x="8118475" y="984881"/>
            <a:ext cx="3384549" cy="3092191"/>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Tree>
    <p:extLst>
      <p:ext uri="{BB962C8B-B14F-4D97-AF65-F5344CB8AC3E}">
        <p14:creationId xmlns:p14="http://schemas.microsoft.com/office/powerpoint/2010/main" val="3851394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preserve="1" userDrawn="1">
  <p:cSld name="Top image + three content layout">
    <p:spTree>
      <p:nvGrpSpPr>
        <p:cNvPr id="1" name=""/>
        <p:cNvGrpSpPr/>
        <p:nvPr/>
      </p:nvGrpSpPr>
      <p:grpSpPr bwMode="auto">
        <a:xfrm>
          <a:off x="0" y="0"/>
          <a:ext cx="0" cy="0"/>
          <a:chOff x="0" y="0"/>
          <a:chExt cx="0" cy="0"/>
        </a:xfrm>
      </p:grpSpPr>
      <p:sp>
        <p:nvSpPr>
          <p:cNvPr id="22" name="Picture Placeholder 21"/>
          <p:cNvSpPr>
            <a:spLocks noGrp="1"/>
          </p:cNvSpPr>
          <p:nvPr>
            <p:ph type="pic" sz="quarter" idx="34" hasCustomPrompt="1"/>
          </p:nvPr>
        </p:nvSpPr>
        <p:spPr bwMode="auto">
          <a:xfrm>
            <a:off x="1" y="4215731"/>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extrusionOk="0">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5" name="Slide Number Placeholder 4"/>
          <p:cNvSpPr>
            <a:spLocks noGrp="1"/>
          </p:cNvSpPr>
          <p:nvPr>
            <p:ph type="sldNum" sz="quarter" idx="18"/>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17" name="Content Placeholder 9"/>
          <p:cNvSpPr>
            <a:spLocks noGrp="1"/>
          </p:cNvSpPr>
          <p:nvPr>
            <p:ph sz="quarter" idx="32"/>
          </p:nvPr>
        </p:nvSpPr>
        <p:spPr bwMode="auto">
          <a:xfrm>
            <a:off x="4356446" y="972948"/>
            <a:ext cx="3384549" cy="3104124"/>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18" name="Content Placeholder 9"/>
          <p:cNvSpPr>
            <a:spLocks noGrp="1"/>
          </p:cNvSpPr>
          <p:nvPr>
            <p:ph sz="quarter" idx="33"/>
          </p:nvPr>
        </p:nvSpPr>
        <p:spPr bwMode="auto">
          <a:xfrm>
            <a:off x="8071196" y="972948"/>
            <a:ext cx="3384549" cy="3104124"/>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9" name="Content Placeholder 9"/>
          <p:cNvSpPr>
            <a:spLocks noGrp="1"/>
          </p:cNvSpPr>
          <p:nvPr>
            <p:ph sz="quarter" idx="10"/>
          </p:nvPr>
        </p:nvSpPr>
        <p:spPr bwMode="auto">
          <a:xfrm>
            <a:off x="641696" y="972948"/>
            <a:ext cx="3384549" cy="3104124"/>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Tree>
    <p:extLst>
      <p:ext uri="{BB962C8B-B14F-4D97-AF65-F5344CB8AC3E}">
        <p14:creationId xmlns:p14="http://schemas.microsoft.com/office/powerpoint/2010/main" val="223581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7" y="2564904"/>
            <a:ext cx="3384549" cy="38914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1411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6" y="1976722"/>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7" y="2564904"/>
            <a:ext cx="3384549" cy="38914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7" y="2564904"/>
            <a:ext cx="3384549" cy="38914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PhAnim="0" preserve="1" userDrawn="1">
  <p:cSld name="Intro + two content layout">
    <p:spTree>
      <p:nvGrpSpPr>
        <p:cNvPr id="1" name=""/>
        <p:cNvGrpSpPr/>
        <p:nvPr/>
      </p:nvGrpSpPr>
      <p:grpSpPr bwMode="auto">
        <a:xfrm>
          <a:off x="0" y="0"/>
          <a:ext cx="0" cy="0"/>
          <a:chOff x="0" y="0"/>
          <a:chExt cx="0" cy="0"/>
        </a:xfrm>
      </p:grpSpPr>
      <p:sp>
        <p:nvSpPr>
          <p:cNvPr id="4" name="Footer Placeholder 3"/>
          <p:cNvSpPr>
            <a:spLocks noGrp="1"/>
          </p:cNvSpPr>
          <p:nvPr>
            <p:ph type="ftr" sz="quarter" idx="17"/>
          </p:nvPr>
        </p:nvSpPr>
        <p:spPr bwMode="auto"/>
        <p:txBody>
          <a:bodyPr/>
          <a:lstStyle/>
          <a:p>
            <a:pPr>
              <a:defRPr/>
            </a:pPr>
            <a:endParaRPr lang="en-AU"/>
          </a:p>
        </p:txBody>
      </p:sp>
      <p:sp>
        <p:nvSpPr>
          <p:cNvPr id="5" name="Slide Number Placeholder 4"/>
          <p:cNvSpPr>
            <a:spLocks noGrp="1"/>
          </p:cNvSpPr>
          <p:nvPr>
            <p:ph type="sldNum" sz="quarter" idx="18"/>
          </p:nvPr>
        </p:nvSpPr>
        <p:spPr bwMode="auto"/>
        <p:txBody>
          <a:bodyPr/>
          <a:lstStyle/>
          <a:p>
            <a:pPr>
              <a:defRPr/>
            </a:pPr>
            <a:fld id="{E917DE0E-AFB1-41FD-BC35-27DB61CA125F}" type="slidenum">
              <a:rPr lang="en-AU"/>
              <a:t>‹#›</a:t>
            </a:fld>
            <a:endParaRPr lang="en-AU"/>
          </a:p>
        </p:txBody>
      </p:sp>
      <p:sp>
        <p:nvSpPr>
          <p:cNvPr id="14" name="Title 3"/>
          <p:cNvSpPr>
            <a:spLocks noGrp="1"/>
          </p:cNvSpPr>
          <p:nvPr>
            <p:ph type="title"/>
          </p:nvPr>
        </p:nvSpPr>
        <p:spPr bwMode="auto">
          <a:xfrm>
            <a:off x="695326" y="1221747"/>
            <a:ext cx="3384550" cy="1075191"/>
          </a:xfrm>
        </p:spPr>
        <p:txBody>
          <a:bodyPr/>
          <a:lstStyle/>
          <a:p>
            <a:pPr>
              <a:defRPr/>
            </a:pPr>
            <a:r>
              <a:rPr lang="en-US" dirty="0"/>
              <a:t>Click to edit Master title style</a:t>
            </a:r>
            <a:endParaRPr lang="en-AU" dirty="0"/>
          </a:p>
        </p:txBody>
      </p:sp>
      <p:sp>
        <p:nvSpPr>
          <p:cNvPr id="16" name="Text Placeholder 5"/>
          <p:cNvSpPr>
            <a:spLocks noGrp="1"/>
          </p:cNvSpPr>
          <p:nvPr>
            <p:ph type="body" sz="quarter" idx="31" hasCustomPrompt="1"/>
          </p:nvPr>
        </p:nvSpPr>
        <p:spPr bwMode="auto">
          <a:xfrm>
            <a:off x="695325" y="2420889"/>
            <a:ext cx="3384550" cy="3887836"/>
          </a:xfrm>
          <a:prstGeom prst="rect">
            <a:avLst/>
          </a:prstGeom>
        </p:spPr>
        <p:txBody>
          <a:bodyPr>
            <a:normAutofit/>
          </a:bodyPr>
          <a:lstStyle>
            <a:lvl1pPr>
              <a:lnSpc>
                <a:spcPct val="120000"/>
              </a:lnSpc>
              <a:defRPr sz="1800" b="0">
                <a:solidFill>
                  <a:schemeClr val="tx2"/>
                </a:solidFill>
                <a:latin typeface="+mj-lt"/>
              </a:defRPr>
            </a:lvl1pPr>
            <a:lvl2pPr marL="612" indent="0">
              <a:buNone/>
              <a:defRPr/>
            </a:lvl2pPr>
          </a:lstStyle>
          <a:p>
            <a:pPr lvl="0">
              <a:defRPr/>
            </a:pPr>
            <a:r>
              <a:rPr lang="en-US"/>
              <a:t>[Subtitle]</a:t>
            </a:r>
            <a:endParaRPr/>
          </a:p>
        </p:txBody>
      </p:sp>
      <p:sp>
        <p:nvSpPr>
          <p:cNvPr id="17" name="Content Placeholder 9"/>
          <p:cNvSpPr>
            <a:spLocks noGrp="1"/>
          </p:cNvSpPr>
          <p:nvPr>
            <p:ph sz="quarter" idx="32"/>
          </p:nvPr>
        </p:nvSpPr>
        <p:spPr bwMode="auto">
          <a:xfrm>
            <a:off x="4410076" y="1217438"/>
            <a:ext cx="3384549" cy="50912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a:p>
        </p:txBody>
      </p:sp>
      <p:sp>
        <p:nvSpPr>
          <p:cNvPr id="18" name="Content Placeholder 9"/>
          <p:cNvSpPr>
            <a:spLocks noGrp="1"/>
          </p:cNvSpPr>
          <p:nvPr>
            <p:ph sz="quarter" idx="33"/>
          </p:nvPr>
        </p:nvSpPr>
        <p:spPr bwMode="auto">
          <a:xfrm>
            <a:off x="8124826" y="1217438"/>
            <a:ext cx="3384549" cy="50912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Tree>
    <p:extLst>
      <p:ext uri="{BB962C8B-B14F-4D97-AF65-F5344CB8AC3E}">
        <p14:creationId xmlns:p14="http://schemas.microsoft.com/office/powerpoint/2010/main" val="27124586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preserve="1" userDrawn="1">
  <p:cSld name="Icons + two contents">
    <p:spTree>
      <p:nvGrpSpPr>
        <p:cNvPr id="1" name=""/>
        <p:cNvGrpSpPr/>
        <p:nvPr/>
      </p:nvGrpSpPr>
      <p:grpSpPr bwMode="auto">
        <a:xfrm>
          <a:off x="0" y="0"/>
          <a:ext cx="0" cy="0"/>
          <a:chOff x="0" y="0"/>
          <a:chExt cx="0" cy="0"/>
        </a:xfrm>
      </p:grpSpPr>
      <p:sp>
        <p:nvSpPr>
          <p:cNvPr id="10" name="Rectangle 9"/>
          <p:cNvSpPr/>
          <p:nvPr userDrawn="1"/>
        </p:nvSpPr>
        <p:spPr bwMode="auto">
          <a:xfrm>
            <a:off x="0" y="0"/>
            <a:ext cx="4079875" cy="6858000"/>
          </a:xfrm>
          <a:prstGeom prst="rect">
            <a:avLst/>
          </a:prstGeom>
          <a:gradFill>
            <a:gsLst>
              <a:gs pos="0">
                <a:schemeClr val="accent2"/>
              </a:gs>
              <a:gs pos="34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4" name="Footer Placeholder 3"/>
          <p:cNvSpPr>
            <a:spLocks noGrp="1"/>
          </p:cNvSpPr>
          <p:nvPr>
            <p:ph type="ftr" sz="quarter" idx="17"/>
          </p:nvPr>
        </p:nvSpPr>
        <p:spPr bwMode="auto"/>
        <p:txBody>
          <a:bodyPr/>
          <a:lstStyle>
            <a:lvl1pPr>
              <a:defRPr>
                <a:solidFill>
                  <a:schemeClr val="bg1"/>
                </a:solidFill>
              </a:defRPr>
            </a:lvl1pPr>
          </a:lstStyle>
          <a:p>
            <a:pPr>
              <a:defRPr/>
            </a:pPr>
            <a:endParaRPr lang="en-AU"/>
          </a:p>
        </p:txBody>
      </p:sp>
      <p:sp>
        <p:nvSpPr>
          <p:cNvPr id="5" name="Slide Number Placeholder 4"/>
          <p:cNvSpPr>
            <a:spLocks noGrp="1"/>
          </p:cNvSpPr>
          <p:nvPr>
            <p:ph type="sldNum" sz="quarter" idx="18"/>
          </p:nvPr>
        </p:nvSpPr>
        <p:spPr bwMode="auto"/>
        <p:txBody>
          <a:bodyPr/>
          <a:lstStyle/>
          <a:p>
            <a:pPr>
              <a:defRPr/>
            </a:pPr>
            <a:fld id="{E917DE0E-AFB1-41FD-BC35-27DB61CA125F}" type="slidenum">
              <a:rPr lang="en-AU"/>
              <a:t>‹#›</a:t>
            </a:fld>
            <a:endParaRPr lang="en-AU"/>
          </a:p>
        </p:txBody>
      </p:sp>
      <p:sp>
        <p:nvSpPr>
          <p:cNvPr id="11" name="Content Placeholder 9"/>
          <p:cNvSpPr>
            <a:spLocks noGrp="1"/>
          </p:cNvSpPr>
          <p:nvPr>
            <p:ph sz="quarter" idx="10" hasCustomPrompt="1"/>
          </p:nvPr>
        </p:nvSpPr>
        <p:spPr bwMode="auto">
          <a:xfrm>
            <a:off x="1199457" y="1196975"/>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a:solidFill>
                  <a:schemeClr val="bg1"/>
                </a:solidFill>
              </a:defRPr>
            </a:lvl1pPr>
            <a:lvl2pPr>
              <a:lnSpc>
                <a:spcPct val="110000"/>
              </a:lnSpc>
              <a:spcBef>
                <a:spcPts val="0"/>
              </a:spcBef>
              <a:spcAft>
                <a:spcPts val="0"/>
              </a:spcAft>
              <a:defRPr lang="en-US" sz="1050">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defRPr/>
            </a:pPr>
            <a:r>
              <a:rPr lang="en-US"/>
              <a:t>Edit Master text styles</a:t>
            </a:r>
            <a:endParaRPr/>
          </a:p>
          <a:p>
            <a:pPr lvl="1">
              <a:defRPr/>
            </a:pPr>
            <a:r>
              <a:rPr lang="en-US"/>
              <a:t>Second level</a:t>
            </a:r>
            <a:endParaRPr/>
          </a:p>
        </p:txBody>
      </p:sp>
      <p:sp>
        <p:nvSpPr>
          <p:cNvPr id="14" name="Title 3"/>
          <p:cNvSpPr>
            <a:spLocks noGrp="1"/>
          </p:cNvSpPr>
          <p:nvPr>
            <p:ph type="title"/>
          </p:nvPr>
        </p:nvSpPr>
        <p:spPr bwMode="auto">
          <a:xfrm>
            <a:off x="4399805" y="1204367"/>
            <a:ext cx="7096126" cy="469056"/>
          </a:xfrm>
        </p:spPr>
        <p:txBody>
          <a:bodyPr/>
          <a:lstStyle/>
          <a:p>
            <a:pPr>
              <a:defRPr/>
            </a:pPr>
            <a:r>
              <a:rPr lang="en-US"/>
              <a:t>Click to edit Master title style</a:t>
            </a:r>
            <a:endParaRPr lang="en-AU"/>
          </a:p>
        </p:txBody>
      </p:sp>
      <p:sp>
        <p:nvSpPr>
          <p:cNvPr id="16" name="Text Placeholder 5"/>
          <p:cNvSpPr>
            <a:spLocks noGrp="1"/>
          </p:cNvSpPr>
          <p:nvPr>
            <p:ph type="body" sz="quarter" idx="31" hasCustomPrompt="1"/>
          </p:nvPr>
        </p:nvSpPr>
        <p:spPr bwMode="auto">
          <a:xfrm>
            <a:off x="4400549" y="1800000"/>
            <a:ext cx="7096125"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
        <p:nvSpPr>
          <p:cNvPr id="17" name="Content Placeholder 9"/>
          <p:cNvSpPr>
            <a:spLocks noGrp="1"/>
          </p:cNvSpPr>
          <p:nvPr>
            <p:ph sz="quarter" idx="32"/>
          </p:nvPr>
        </p:nvSpPr>
        <p:spPr bwMode="auto">
          <a:xfrm>
            <a:off x="4410076" y="2707200"/>
            <a:ext cx="3384549" cy="32400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18" name="Content Placeholder 9"/>
          <p:cNvSpPr>
            <a:spLocks noGrp="1"/>
          </p:cNvSpPr>
          <p:nvPr>
            <p:ph sz="quarter" idx="33"/>
          </p:nvPr>
        </p:nvSpPr>
        <p:spPr bwMode="auto">
          <a:xfrm>
            <a:off x="8124826" y="2707200"/>
            <a:ext cx="3384549" cy="32400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a:p>
            <a:pPr lvl="4">
              <a:defRPr/>
            </a:pPr>
            <a:r>
              <a:rPr lang="en-US" dirty="0"/>
              <a:t>Fifth level</a:t>
            </a:r>
          </a:p>
        </p:txBody>
      </p:sp>
      <p:sp>
        <p:nvSpPr>
          <p:cNvPr id="21" name="Content Placeholder 9"/>
          <p:cNvSpPr>
            <a:spLocks noGrp="1"/>
          </p:cNvSpPr>
          <p:nvPr>
            <p:ph sz="quarter" idx="34" hasCustomPrompt="1"/>
          </p:nvPr>
        </p:nvSpPr>
        <p:spPr bwMode="auto">
          <a:xfrm>
            <a:off x="1199457" y="2540892"/>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a:solidFill>
                  <a:schemeClr val="bg1"/>
                </a:solidFill>
              </a:defRPr>
            </a:lvl1pPr>
            <a:lvl2pPr>
              <a:lnSpc>
                <a:spcPct val="110000"/>
              </a:lnSpc>
              <a:spcBef>
                <a:spcPts val="0"/>
              </a:spcBef>
              <a:spcAft>
                <a:spcPts val="0"/>
              </a:spcAft>
              <a:defRPr lang="en-US" sz="1050">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defRPr/>
            </a:pPr>
            <a:r>
              <a:rPr lang="en-US"/>
              <a:t>Edit Master text styles</a:t>
            </a:r>
            <a:endParaRPr/>
          </a:p>
          <a:p>
            <a:pPr lvl="1">
              <a:defRPr/>
            </a:pPr>
            <a:r>
              <a:rPr lang="en-US"/>
              <a:t>Second level</a:t>
            </a:r>
            <a:endParaRPr/>
          </a:p>
        </p:txBody>
      </p:sp>
      <p:sp>
        <p:nvSpPr>
          <p:cNvPr id="22" name="Content Placeholder 9"/>
          <p:cNvSpPr>
            <a:spLocks noGrp="1"/>
          </p:cNvSpPr>
          <p:nvPr>
            <p:ph sz="quarter" idx="35" hasCustomPrompt="1"/>
          </p:nvPr>
        </p:nvSpPr>
        <p:spPr bwMode="auto">
          <a:xfrm>
            <a:off x="1199457" y="3884809"/>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a:solidFill>
                  <a:schemeClr val="bg1"/>
                </a:solidFill>
              </a:defRPr>
            </a:lvl1pPr>
            <a:lvl2pPr>
              <a:lnSpc>
                <a:spcPct val="110000"/>
              </a:lnSpc>
              <a:spcBef>
                <a:spcPts val="0"/>
              </a:spcBef>
              <a:spcAft>
                <a:spcPts val="0"/>
              </a:spcAft>
              <a:defRPr lang="en-US" sz="1050">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defRPr/>
            </a:pPr>
            <a:r>
              <a:rPr lang="en-US"/>
              <a:t>Edit Master text styles</a:t>
            </a:r>
            <a:endParaRPr/>
          </a:p>
          <a:p>
            <a:pPr lvl="1">
              <a:defRPr/>
            </a:pPr>
            <a:r>
              <a:rPr lang="en-US"/>
              <a:t>Second level</a:t>
            </a:r>
            <a:endParaRPr/>
          </a:p>
        </p:txBody>
      </p:sp>
      <p:sp>
        <p:nvSpPr>
          <p:cNvPr id="23" name="Content Placeholder 9"/>
          <p:cNvSpPr>
            <a:spLocks noGrp="1"/>
          </p:cNvSpPr>
          <p:nvPr>
            <p:ph sz="quarter" idx="36" hasCustomPrompt="1"/>
          </p:nvPr>
        </p:nvSpPr>
        <p:spPr bwMode="auto">
          <a:xfrm>
            <a:off x="1199457" y="5228725"/>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a:solidFill>
                  <a:schemeClr val="bg1"/>
                </a:solidFill>
              </a:defRPr>
            </a:lvl1pPr>
            <a:lvl2pPr>
              <a:lnSpc>
                <a:spcPct val="110000"/>
              </a:lnSpc>
              <a:spcBef>
                <a:spcPts val="0"/>
              </a:spcBef>
              <a:spcAft>
                <a:spcPts val="0"/>
              </a:spcAft>
              <a:defRPr lang="en-US" sz="1050">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defRPr/>
            </a:pPr>
            <a:r>
              <a:rPr lang="en-US"/>
              <a:t>Edit Master text styles</a:t>
            </a:r>
            <a:endParaRPr/>
          </a:p>
          <a:p>
            <a:pPr lvl="1">
              <a:defRPr/>
            </a:pPr>
            <a:r>
              <a:rPr lang="en-US"/>
              <a:t>Second level</a:t>
            </a:r>
            <a:endParaRPr/>
          </a:p>
        </p:txBody>
      </p:sp>
      <p:sp>
        <p:nvSpPr>
          <p:cNvPr id="24" name="Content Placeholder 12"/>
          <p:cNvSpPr>
            <a:spLocks noGrp="1"/>
          </p:cNvSpPr>
          <p:nvPr>
            <p:ph sz="quarter" idx="12" hasCustomPrompt="1"/>
          </p:nvPr>
        </p:nvSpPr>
        <p:spPr bwMode="auto">
          <a:xfrm>
            <a:off x="695323" y="1196975"/>
            <a:ext cx="306283" cy="307975"/>
          </a:xfrm>
          <a:prstGeom prst="rect">
            <a:avLst/>
          </a:prstGeom>
        </p:spPr>
        <p:txBody>
          <a:bodyPr>
            <a:normAutofit/>
          </a:bodyPr>
          <a:lstStyle>
            <a:lvl1pPr>
              <a:defRPr sz="800">
                <a:solidFill>
                  <a:schemeClr val="bg1"/>
                </a:solidFill>
              </a:defRPr>
            </a:lvl1pPr>
          </a:lstStyle>
          <a:p>
            <a:pPr lvl="0">
              <a:defRPr/>
            </a:pPr>
            <a:r>
              <a:rPr lang="en-US"/>
              <a:t> icon</a:t>
            </a:r>
            <a:endParaRPr lang="en-AU"/>
          </a:p>
        </p:txBody>
      </p:sp>
      <p:sp>
        <p:nvSpPr>
          <p:cNvPr id="25" name="Content Placeholder 12"/>
          <p:cNvSpPr>
            <a:spLocks noGrp="1"/>
          </p:cNvSpPr>
          <p:nvPr>
            <p:ph sz="quarter" idx="37" hasCustomPrompt="1"/>
          </p:nvPr>
        </p:nvSpPr>
        <p:spPr bwMode="auto">
          <a:xfrm>
            <a:off x="695323" y="2540892"/>
            <a:ext cx="306283" cy="307975"/>
          </a:xfrm>
          <a:prstGeom prst="rect">
            <a:avLst/>
          </a:prstGeom>
        </p:spPr>
        <p:txBody>
          <a:bodyPr>
            <a:normAutofit/>
          </a:bodyPr>
          <a:lstStyle>
            <a:lvl1pPr>
              <a:defRPr sz="800">
                <a:solidFill>
                  <a:schemeClr val="bg1"/>
                </a:solidFill>
              </a:defRPr>
            </a:lvl1pPr>
          </a:lstStyle>
          <a:p>
            <a:pPr lvl="0">
              <a:defRPr/>
            </a:pPr>
            <a:r>
              <a:rPr lang="en-US"/>
              <a:t> icon</a:t>
            </a:r>
            <a:endParaRPr lang="en-AU"/>
          </a:p>
        </p:txBody>
      </p:sp>
      <p:sp>
        <p:nvSpPr>
          <p:cNvPr id="26" name="Content Placeholder 12"/>
          <p:cNvSpPr>
            <a:spLocks noGrp="1"/>
          </p:cNvSpPr>
          <p:nvPr>
            <p:ph sz="quarter" idx="38" hasCustomPrompt="1"/>
          </p:nvPr>
        </p:nvSpPr>
        <p:spPr bwMode="auto">
          <a:xfrm>
            <a:off x="695323" y="3884809"/>
            <a:ext cx="306283" cy="307975"/>
          </a:xfrm>
          <a:prstGeom prst="rect">
            <a:avLst/>
          </a:prstGeom>
        </p:spPr>
        <p:txBody>
          <a:bodyPr>
            <a:normAutofit/>
          </a:bodyPr>
          <a:lstStyle>
            <a:lvl1pPr>
              <a:defRPr sz="800">
                <a:solidFill>
                  <a:schemeClr val="bg1"/>
                </a:solidFill>
              </a:defRPr>
            </a:lvl1pPr>
          </a:lstStyle>
          <a:p>
            <a:pPr lvl="0">
              <a:defRPr/>
            </a:pPr>
            <a:r>
              <a:rPr lang="en-US"/>
              <a:t> icon</a:t>
            </a:r>
            <a:endParaRPr lang="en-AU"/>
          </a:p>
        </p:txBody>
      </p:sp>
      <p:sp>
        <p:nvSpPr>
          <p:cNvPr id="27" name="Content Placeholder 12"/>
          <p:cNvSpPr>
            <a:spLocks noGrp="1"/>
          </p:cNvSpPr>
          <p:nvPr>
            <p:ph sz="quarter" idx="39" hasCustomPrompt="1"/>
          </p:nvPr>
        </p:nvSpPr>
        <p:spPr bwMode="auto">
          <a:xfrm>
            <a:off x="695323" y="5228725"/>
            <a:ext cx="306283" cy="307975"/>
          </a:xfrm>
          <a:prstGeom prst="rect">
            <a:avLst/>
          </a:prstGeom>
        </p:spPr>
        <p:txBody>
          <a:bodyPr>
            <a:normAutofit/>
          </a:bodyPr>
          <a:lstStyle>
            <a:lvl1pPr>
              <a:defRPr sz="800">
                <a:solidFill>
                  <a:schemeClr val="bg1"/>
                </a:solidFill>
              </a:defRPr>
            </a:lvl1pPr>
          </a:lstStyle>
          <a:p>
            <a:pPr lvl="0">
              <a:defRPr/>
            </a:pPr>
            <a:r>
              <a:rPr lang="en-US"/>
              <a:t> icon</a:t>
            </a:r>
            <a:endParaRPr lang="en-AU"/>
          </a:p>
        </p:txBody>
      </p:sp>
    </p:spTree>
    <p:extLst>
      <p:ext uri="{BB962C8B-B14F-4D97-AF65-F5344CB8AC3E}">
        <p14:creationId xmlns:p14="http://schemas.microsoft.com/office/powerpoint/2010/main" val="1060929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PhAnim="0" preserve="1" userDrawn="1">
  <p:cSld name="Title, Subtitle, 2 Graphs">
    <p:spTree>
      <p:nvGrpSpPr>
        <p:cNvPr id="1" name=""/>
        <p:cNvGrpSpPr/>
        <p:nvPr/>
      </p:nvGrpSpPr>
      <p:grpSpPr bwMode="auto">
        <a:xfrm>
          <a:off x="0" y="0"/>
          <a:ext cx="0" cy="0"/>
          <a:chOff x="0" y="0"/>
          <a:chExt cx="0" cy="0"/>
        </a:xfrm>
      </p:grpSpPr>
      <p:sp>
        <p:nvSpPr>
          <p:cNvPr id="9" name="Footer Placeholder 8"/>
          <p:cNvSpPr>
            <a:spLocks noGrp="1"/>
          </p:cNvSpPr>
          <p:nvPr>
            <p:ph type="ftr" sz="quarter" idx="21"/>
          </p:nvPr>
        </p:nvSpPr>
        <p:spPr bwMode="auto"/>
        <p:txBody>
          <a:bodyPr/>
          <a:lstStyle/>
          <a:p>
            <a:pPr>
              <a:defRPr/>
            </a:pPr>
            <a:endParaRPr lang="en-AU"/>
          </a:p>
        </p:txBody>
      </p:sp>
      <p:sp>
        <p:nvSpPr>
          <p:cNvPr id="10" name="Slide Number Placeholder 9"/>
          <p:cNvSpPr>
            <a:spLocks noGrp="1"/>
          </p:cNvSpPr>
          <p:nvPr>
            <p:ph type="sldNum" sz="quarter" idx="22"/>
          </p:nvPr>
        </p:nvSpPr>
        <p:spPr bwMode="auto"/>
        <p:txBody>
          <a:bodyPr/>
          <a:lstStyle/>
          <a:p>
            <a:pPr>
              <a:defRPr/>
            </a:pPr>
            <a:fld id="{E917DE0E-AFB1-41FD-BC35-27DB61CA125F}" type="slidenum">
              <a:rPr lang="en-AU"/>
              <a:t>‹#›</a:t>
            </a:fld>
            <a:endParaRPr lang="en-AU"/>
          </a:p>
        </p:txBody>
      </p:sp>
      <p:sp>
        <p:nvSpPr>
          <p:cNvPr id="14" name="Content Placeholder 9"/>
          <p:cNvSpPr>
            <a:spLocks noGrp="1"/>
          </p:cNvSpPr>
          <p:nvPr>
            <p:ph sz="quarter" idx="10"/>
          </p:nvPr>
        </p:nvSpPr>
        <p:spPr bwMode="auto">
          <a:xfrm>
            <a:off x="676801" y="2636512"/>
            <a:ext cx="5208587" cy="3240086"/>
          </a:xfrm>
          <a:prstGeom prst="rect">
            <a:avLst/>
          </a:prstGeom>
        </p:spPr>
        <p:txBody>
          <a:bodyPr vert="horz" lIns="0" tIns="0" rIns="0" bIns="0" rtlCol="0">
            <a:noAutofit/>
          </a:bodyPr>
          <a:lstStyle>
            <a:lvl1pPr>
              <a:defRPr lang="en-US"/>
            </a:lvl1pPr>
            <a:lvl2pPr>
              <a:defRPr lang="en-US"/>
            </a:lvl2pPr>
            <a:lvl3pPr>
              <a:defRPr lang="en-US"/>
            </a:lvl3pPr>
            <a:lvl4pPr>
              <a:defRPr lang="en-US"/>
            </a:lvl4pPr>
            <a:lvl5pPr>
              <a:defRPr lang="en-US"/>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18" name="Title 3"/>
          <p:cNvSpPr>
            <a:spLocks noGrp="1"/>
          </p:cNvSpPr>
          <p:nvPr>
            <p:ph type="title"/>
          </p:nvPr>
        </p:nvSpPr>
        <p:spPr bwMode="auto">
          <a:xfrm>
            <a:off x="676800" y="763200"/>
            <a:ext cx="10801351" cy="469056"/>
          </a:xfrm>
        </p:spPr>
        <p:txBody>
          <a:bodyPr/>
          <a:lstStyle/>
          <a:p>
            <a:pPr>
              <a:defRPr/>
            </a:pPr>
            <a:r>
              <a:rPr lang="en-US"/>
              <a:t>Click to edit Master title style</a:t>
            </a:r>
            <a:endParaRPr lang="en-AU"/>
          </a:p>
        </p:txBody>
      </p:sp>
      <p:sp>
        <p:nvSpPr>
          <p:cNvPr id="19" name="Text Placeholder 5"/>
          <p:cNvSpPr>
            <a:spLocks noGrp="1"/>
          </p:cNvSpPr>
          <p:nvPr>
            <p:ph type="body" sz="quarter" idx="31" hasCustomPrompt="1"/>
          </p:nvPr>
        </p:nvSpPr>
        <p:spPr bwMode="auto">
          <a:xfrm>
            <a:off x="676800" y="1364400"/>
            <a:ext cx="10801350"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
        <p:nvSpPr>
          <p:cNvPr id="20" name="Content Placeholder 9"/>
          <p:cNvSpPr>
            <a:spLocks noGrp="1"/>
          </p:cNvSpPr>
          <p:nvPr>
            <p:ph sz="quarter" idx="32" hasCustomPrompt="1"/>
          </p:nvPr>
        </p:nvSpPr>
        <p:spPr bwMode="auto">
          <a:xfrm>
            <a:off x="676801" y="2231568"/>
            <a:ext cx="5208587" cy="287710"/>
          </a:xfrm>
          <a:prstGeom prst="rect">
            <a:avLst/>
          </a:prstGeom>
        </p:spPr>
        <p:txBody>
          <a:bodyPr>
            <a:normAutofit/>
          </a:bodyPr>
          <a:lstStyle>
            <a:lvl1pPr>
              <a:defRPr lang="en-US" sz="1400" b="0"/>
            </a:lvl1pPr>
            <a:lvl2pPr>
              <a:defRPr lang="en-US" sz="1200"/>
            </a:lvl2pPr>
            <a:lvl3pPr>
              <a:defRPr lang="en-US" sz="1200"/>
            </a:lvl3pPr>
            <a:lvl4pPr>
              <a:defRPr lang="en-US" sz="1200"/>
            </a:lvl4pPr>
            <a:lvl5pPr>
              <a:spcBef>
                <a:spcPts val="1200"/>
              </a:spcBef>
              <a:defRPr lang="en-US" sz="1200"/>
            </a:lvl5pPr>
            <a:lvl6pPr>
              <a:defRPr lang="en-AU"/>
            </a:lvl6pPr>
          </a:lstStyle>
          <a:p>
            <a:pPr lvl="0">
              <a:defRPr/>
            </a:pPr>
            <a:r>
              <a:rPr lang="en-US"/>
              <a:t>[Graph title]</a:t>
            </a:r>
            <a:endParaRPr/>
          </a:p>
        </p:txBody>
      </p:sp>
      <p:sp>
        <p:nvSpPr>
          <p:cNvPr id="21" name="Content Placeholder 9"/>
          <p:cNvSpPr>
            <a:spLocks noGrp="1"/>
          </p:cNvSpPr>
          <p:nvPr>
            <p:ph sz="quarter" idx="33"/>
          </p:nvPr>
        </p:nvSpPr>
        <p:spPr bwMode="auto">
          <a:xfrm>
            <a:off x="6269563" y="2636512"/>
            <a:ext cx="5208587" cy="3240086"/>
          </a:xfrm>
          <a:prstGeom prst="rect">
            <a:avLst/>
          </a:prstGeom>
        </p:spPr>
        <p:txBody>
          <a:bodyPr vert="horz" lIns="0" tIns="0" rIns="0" bIns="0" rtlCol="0">
            <a:noAutofit/>
          </a:bodyPr>
          <a:lstStyle>
            <a:lvl1pPr>
              <a:defRPr lang="en-US"/>
            </a:lvl1pPr>
            <a:lvl2pPr>
              <a:defRPr lang="en-US"/>
            </a:lvl2pPr>
            <a:lvl3pPr>
              <a:defRPr lang="en-US"/>
            </a:lvl3pPr>
            <a:lvl4pPr>
              <a:defRPr lang="en-US"/>
            </a:lvl4pPr>
            <a:lvl5pPr>
              <a:defRPr lang="en-US"/>
            </a:lvl5p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a:p>
            <a:pPr lvl="4">
              <a:defRPr/>
            </a:pPr>
            <a:r>
              <a:rPr lang="en-US" dirty="0"/>
              <a:t>Fifth level</a:t>
            </a:r>
          </a:p>
        </p:txBody>
      </p:sp>
      <p:sp>
        <p:nvSpPr>
          <p:cNvPr id="22" name="Content Placeholder 9"/>
          <p:cNvSpPr>
            <a:spLocks noGrp="1"/>
          </p:cNvSpPr>
          <p:nvPr>
            <p:ph sz="quarter" idx="34" hasCustomPrompt="1"/>
          </p:nvPr>
        </p:nvSpPr>
        <p:spPr bwMode="auto">
          <a:xfrm>
            <a:off x="6269563" y="2231568"/>
            <a:ext cx="5208587" cy="287710"/>
          </a:xfrm>
          <a:prstGeom prst="rect">
            <a:avLst/>
          </a:prstGeom>
        </p:spPr>
        <p:txBody>
          <a:bodyPr>
            <a:normAutofit/>
          </a:bodyPr>
          <a:lstStyle>
            <a:lvl1pPr>
              <a:defRPr lang="en-US" sz="1400" b="0"/>
            </a:lvl1pPr>
            <a:lvl2pPr>
              <a:defRPr lang="en-US" sz="1200"/>
            </a:lvl2pPr>
            <a:lvl3pPr>
              <a:defRPr lang="en-US" sz="1200"/>
            </a:lvl3pPr>
            <a:lvl4pPr>
              <a:defRPr lang="en-US" sz="1200"/>
            </a:lvl4pPr>
            <a:lvl5pPr>
              <a:spcBef>
                <a:spcPts val="1200"/>
              </a:spcBef>
              <a:defRPr lang="en-US" sz="1200"/>
            </a:lvl5pPr>
            <a:lvl6pPr>
              <a:defRPr lang="en-AU"/>
            </a:lvl6pPr>
          </a:lstStyle>
          <a:p>
            <a:pPr lvl="0">
              <a:defRPr/>
            </a:pPr>
            <a:r>
              <a:rPr lang="en-US"/>
              <a:t>[Graph title]</a:t>
            </a:r>
            <a:endParaRPr/>
          </a:p>
        </p:txBody>
      </p:sp>
    </p:spTree>
    <p:extLst>
      <p:ext uri="{BB962C8B-B14F-4D97-AF65-F5344CB8AC3E}">
        <p14:creationId xmlns:p14="http://schemas.microsoft.com/office/powerpoint/2010/main" val="16036947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preserve="1" userDrawn="1">
  <p:cSld name="Two Content Layout Horizontal">
    <p:spTree>
      <p:nvGrpSpPr>
        <p:cNvPr id="1" name=""/>
        <p:cNvGrpSpPr/>
        <p:nvPr/>
      </p:nvGrpSpPr>
      <p:grpSpPr bwMode="auto">
        <a:xfrm>
          <a:off x="0" y="0"/>
          <a:ext cx="0" cy="0"/>
          <a:chOff x="0" y="0"/>
          <a:chExt cx="0" cy="0"/>
        </a:xfrm>
      </p:grpSpPr>
      <p:sp>
        <p:nvSpPr>
          <p:cNvPr id="13" name="Footer Placeholder 12"/>
          <p:cNvSpPr>
            <a:spLocks noGrp="1"/>
          </p:cNvSpPr>
          <p:nvPr>
            <p:ph type="ftr" sz="quarter" idx="19"/>
          </p:nvPr>
        </p:nvSpPr>
        <p:spPr bwMode="auto"/>
        <p:txBody>
          <a:bodyPr/>
          <a:lstStyle/>
          <a:p>
            <a:pPr>
              <a:defRPr/>
            </a:pPr>
            <a:endParaRPr lang="en-AU"/>
          </a:p>
        </p:txBody>
      </p:sp>
      <p:sp>
        <p:nvSpPr>
          <p:cNvPr id="14" name="Slide Number Placeholder 13"/>
          <p:cNvSpPr>
            <a:spLocks noGrp="1"/>
          </p:cNvSpPr>
          <p:nvPr>
            <p:ph type="sldNum" sz="quarter" idx="20"/>
          </p:nvPr>
        </p:nvSpPr>
        <p:spPr bwMode="auto"/>
        <p:txBody>
          <a:bodyPr/>
          <a:lstStyle/>
          <a:p>
            <a:pPr>
              <a:defRPr/>
            </a:pPr>
            <a:fld id="{E917DE0E-AFB1-41FD-BC35-27DB61CA125F}" type="slidenum">
              <a:rPr lang="en-AU"/>
              <a:t>‹#›</a:t>
            </a:fld>
            <a:endParaRPr lang="en-AU"/>
          </a:p>
        </p:txBody>
      </p:sp>
      <p:sp>
        <p:nvSpPr>
          <p:cNvPr id="11" name="Content Placeholder 9"/>
          <p:cNvSpPr>
            <a:spLocks noGrp="1"/>
          </p:cNvSpPr>
          <p:nvPr>
            <p:ph sz="quarter" idx="10"/>
          </p:nvPr>
        </p:nvSpPr>
        <p:spPr bwMode="auto">
          <a:xfrm>
            <a:off x="690578" y="2275200"/>
            <a:ext cx="10801349" cy="1944216"/>
          </a:xfrm>
          <a:prstGeom prst="rect">
            <a:avLst/>
          </a:prstGeom>
        </p:spPr>
        <p:txBody>
          <a:bodyPr vert="horz" lIns="0" tIns="0" rIns="0" bIns="0" rtlCol="0">
            <a:noAutofit/>
          </a:bodyPr>
          <a:lstStyle>
            <a:lvl1pPr>
              <a:defRPr lang="en-US" sz="1400"/>
            </a:lvl1pPr>
            <a:lvl2pPr>
              <a:defRPr lang="en-US" sz="1400"/>
            </a:lvl2pPr>
            <a:lvl3pPr>
              <a:defRPr lang="en-US" sz="1400"/>
            </a:lvl3pPr>
            <a:lvl4pPr>
              <a:defRPr lang="en-US" sz="1400"/>
            </a:lvl4pPr>
            <a:lvl5pPr>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15" name="Title 3"/>
          <p:cNvSpPr>
            <a:spLocks noGrp="1"/>
          </p:cNvSpPr>
          <p:nvPr>
            <p:ph type="title"/>
          </p:nvPr>
        </p:nvSpPr>
        <p:spPr bwMode="auto">
          <a:xfrm>
            <a:off x="676800" y="763200"/>
            <a:ext cx="10801351" cy="469056"/>
          </a:xfrm>
        </p:spPr>
        <p:txBody>
          <a:bodyPr/>
          <a:lstStyle/>
          <a:p>
            <a:pPr>
              <a:defRPr/>
            </a:pPr>
            <a:r>
              <a:rPr lang="en-US"/>
              <a:t>Click to edit Master title style</a:t>
            </a:r>
            <a:endParaRPr lang="en-AU"/>
          </a:p>
        </p:txBody>
      </p:sp>
      <p:sp>
        <p:nvSpPr>
          <p:cNvPr id="16" name="Text Placeholder 5"/>
          <p:cNvSpPr>
            <a:spLocks noGrp="1"/>
          </p:cNvSpPr>
          <p:nvPr>
            <p:ph type="body" sz="quarter" idx="31" hasCustomPrompt="1"/>
          </p:nvPr>
        </p:nvSpPr>
        <p:spPr bwMode="auto">
          <a:xfrm>
            <a:off x="676800" y="1364400"/>
            <a:ext cx="10801350"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
        <p:nvSpPr>
          <p:cNvPr id="17" name="Content Placeholder 9"/>
          <p:cNvSpPr>
            <a:spLocks noGrp="1"/>
          </p:cNvSpPr>
          <p:nvPr>
            <p:ph sz="quarter" idx="32"/>
          </p:nvPr>
        </p:nvSpPr>
        <p:spPr bwMode="auto">
          <a:xfrm>
            <a:off x="690578" y="4449261"/>
            <a:ext cx="10801349" cy="1944000"/>
          </a:xfrm>
          <a:prstGeom prst="rect">
            <a:avLst/>
          </a:prstGeom>
        </p:spPr>
        <p:txBody>
          <a:bodyPr vert="horz" lIns="0" tIns="0" rIns="0" bIns="0" rtlCol="0">
            <a:noAutofit/>
          </a:bodyPr>
          <a:lstStyle>
            <a:lvl1pPr>
              <a:defRPr lang="en-US" sz="1400"/>
            </a:lvl1pPr>
            <a:lvl2pPr>
              <a:defRPr lang="en-US" sz="1400"/>
            </a:lvl2pPr>
            <a:lvl3pPr>
              <a:defRPr lang="en-US" sz="1400"/>
            </a:lvl3pPr>
            <a:lvl4pPr>
              <a:defRPr lang="en-US" sz="1400"/>
            </a:lvl4pPr>
            <a:lvl5pPr>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Tree>
    <p:extLst>
      <p:ext uri="{BB962C8B-B14F-4D97-AF65-F5344CB8AC3E}">
        <p14:creationId xmlns:p14="http://schemas.microsoft.com/office/powerpoint/2010/main" val="28673035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PhAnim="0" preserve="1" userDrawn="1">
  <p:cSld name="One Third Two Third Title and Content">
    <p:spTree>
      <p:nvGrpSpPr>
        <p:cNvPr id="1" name=""/>
        <p:cNvGrpSpPr/>
        <p:nvPr/>
      </p:nvGrpSpPr>
      <p:grpSpPr bwMode="auto">
        <a:xfrm>
          <a:off x="0" y="0"/>
          <a:ext cx="0" cy="0"/>
          <a:chOff x="0" y="0"/>
          <a:chExt cx="0" cy="0"/>
        </a:xfrm>
      </p:grpSpPr>
      <p:sp>
        <p:nvSpPr>
          <p:cNvPr id="11" name="Footer Placeholder 10"/>
          <p:cNvSpPr>
            <a:spLocks noGrp="1"/>
          </p:cNvSpPr>
          <p:nvPr>
            <p:ph type="ftr" sz="quarter" idx="17"/>
          </p:nvPr>
        </p:nvSpPr>
        <p:spPr bwMode="auto"/>
        <p:txBody>
          <a:bodyPr/>
          <a:lstStyle/>
          <a:p>
            <a:pPr>
              <a:defRPr/>
            </a:pPr>
            <a:endParaRPr lang="en-AU"/>
          </a:p>
        </p:txBody>
      </p:sp>
      <p:sp>
        <p:nvSpPr>
          <p:cNvPr id="13" name="Slide Number Placeholder 12"/>
          <p:cNvSpPr>
            <a:spLocks noGrp="1"/>
          </p:cNvSpPr>
          <p:nvPr>
            <p:ph type="sldNum" sz="quarter" idx="18"/>
          </p:nvPr>
        </p:nvSpPr>
        <p:spPr bwMode="auto"/>
        <p:txBody>
          <a:bodyPr/>
          <a:lstStyle/>
          <a:p>
            <a:pPr>
              <a:defRPr/>
            </a:pPr>
            <a:fld id="{E917DE0E-AFB1-41FD-BC35-27DB61CA125F}" type="slidenum">
              <a:rPr lang="en-AU"/>
              <a:t>‹#›</a:t>
            </a:fld>
            <a:endParaRPr lang="en-AU"/>
          </a:p>
        </p:txBody>
      </p:sp>
      <p:sp>
        <p:nvSpPr>
          <p:cNvPr id="14" name="Content Placeholder 9"/>
          <p:cNvSpPr>
            <a:spLocks noGrp="1"/>
          </p:cNvSpPr>
          <p:nvPr>
            <p:ph sz="quarter" idx="10"/>
          </p:nvPr>
        </p:nvSpPr>
        <p:spPr bwMode="auto">
          <a:xfrm>
            <a:off x="695326" y="2340000"/>
            <a:ext cx="3384549" cy="32400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15" name="Title 3"/>
          <p:cNvSpPr>
            <a:spLocks noGrp="1"/>
          </p:cNvSpPr>
          <p:nvPr>
            <p:ph type="title"/>
          </p:nvPr>
        </p:nvSpPr>
        <p:spPr bwMode="auto">
          <a:xfrm>
            <a:off x="676800" y="763200"/>
            <a:ext cx="10801351" cy="469056"/>
          </a:xfrm>
        </p:spPr>
        <p:txBody>
          <a:bodyPr/>
          <a:lstStyle/>
          <a:p>
            <a:pPr>
              <a:defRPr/>
            </a:pPr>
            <a:r>
              <a:rPr lang="en-US" dirty="0"/>
              <a:t>Click to edit Master title style</a:t>
            </a:r>
            <a:endParaRPr lang="en-AU" dirty="0"/>
          </a:p>
        </p:txBody>
      </p:sp>
      <p:sp>
        <p:nvSpPr>
          <p:cNvPr id="16" name="Text Placeholder 5"/>
          <p:cNvSpPr>
            <a:spLocks noGrp="1"/>
          </p:cNvSpPr>
          <p:nvPr>
            <p:ph type="body" sz="quarter" idx="31" hasCustomPrompt="1"/>
          </p:nvPr>
        </p:nvSpPr>
        <p:spPr bwMode="auto">
          <a:xfrm>
            <a:off x="676800" y="1364400"/>
            <a:ext cx="10801350"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
        <p:nvSpPr>
          <p:cNvPr id="17" name="Content Placeholder 9"/>
          <p:cNvSpPr>
            <a:spLocks noGrp="1"/>
          </p:cNvSpPr>
          <p:nvPr>
            <p:ph sz="quarter" idx="32"/>
          </p:nvPr>
        </p:nvSpPr>
        <p:spPr bwMode="auto">
          <a:xfrm>
            <a:off x="4427539" y="2340000"/>
            <a:ext cx="7069136" cy="32400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Tree>
    <p:extLst>
      <p:ext uri="{BB962C8B-B14F-4D97-AF65-F5344CB8AC3E}">
        <p14:creationId xmlns:p14="http://schemas.microsoft.com/office/powerpoint/2010/main" val="370706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PhAnim="0" preserve="1" userDrawn="1">
  <p:cSld name="Two Third One Third Title and Content">
    <p:spTree>
      <p:nvGrpSpPr>
        <p:cNvPr id="1" name=""/>
        <p:cNvGrpSpPr/>
        <p:nvPr/>
      </p:nvGrpSpPr>
      <p:grpSpPr bwMode="auto">
        <a:xfrm>
          <a:off x="0" y="0"/>
          <a:ext cx="0" cy="0"/>
          <a:chOff x="0" y="0"/>
          <a:chExt cx="0" cy="0"/>
        </a:xfrm>
      </p:grpSpPr>
      <p:sp>
        <p:nvSpPr>
          <p:cNvPr id="8" name="Footer Placeholder 7"/>
          <p:cNvSpPr>
            <a:spLocks noGrp="1"/>
          </p:cNvSpPr>
          <p:nvPr>
            <p:ph type="ftr" sz="quarter" idx="17"/>
          </p:nvPr>
        </p:nvSpPr>
        <p:spPr bwMode="auto"/>
        <p:txBody>
          <a:bodyPr/>
          <a:lstStyle/>
          <a:p>
            <a:pPr>
              <a:defRPr/>
            </a:pPr>
            <a:endParaRPr lang="en-AU"/>
          </a:p>
        </p:txBody>
      </p:sp>
      <p:sp>
        <p:nvSpPr>
          <p:cNvPr id="12" name="Slide Number Placeholder 11"/>
          <p:cNvSpPr>
            <a:spLocks noGrp="1"/>
          </p:cNvSpPr>
          <p:nvPr>
            <p:ph type="sldNum" sz="quarter" idx="18"/>
          </p:nvPr>
        </p:nvSpPr>
        <p:spPr bwMode="auto"/>
        <p:txBody>
          <a:bodyPr/>
          <a:lstStyle/>
          <a:p>
            <a:pPr>
              <a:defRPr/>
            </a:pPr>
            <a:fld id="{E917DE0E-AFB1-41FD-BC35-27DB61CA125F}" type="slidenum">
              <a:rPr lang="en-AU"/>
              <a:t>‹#›</a:t>
            </a:fld>
            <a:endParaRPr lang="en-AU"/>
          </a:p>
        </p:txBody>
      </p:sp>
      <p:sp>
        <p:nvSpPr>
          <p:cNvPr id="14" name="Content Placeholder 9"/>
          <p:cNvSpPr>
            <a:spLocks noGrp="1"/>
          </p:cNvSpPr>
          <p:nvPr>
            <p:ph sz="quarter" idx="10"/>
          </p:nvPr>
        </p:nvSpPr>
        <p:spPr bwMode="auto">
          <a:xfrm>
            <a:off x="8076138" y="2253514"/>
            <a:ext cx="3384549" cy="32400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15" name="Title 3"/>
          <p:cNvSpPr>
            <a:spLocks noGrp="1"/>
          </p:cNvSpPr>
          <p:nvPr>
            <p:ph type="title"/>
          </p:nvPr>
        </p:nvSpPr>
        <p:spPr bwMode="auto">
          <a:xfrm>
            <a:off x="676800" y="763200"/>
            <a:ext cx="10801351" cy="469056"/>
          </a:xfrm>
        </p:spPr>
        <p:txBody>
          <a:bodyPr/>
          <a:lstStyle/>
          <a:p>
            <a:pPr>
              <a:defRPr/>
            </a:pPr>
            <a:r>
              <a:rPr lang="en-US" dirty="0"/>
              <a:t>Click to edit Master title style</a:t>
            </a:r>
            <a:endParaRPr lang="en-AU" dirty="0"/>
          </a:p>
        </p:txBody>
      </p:sp>
      <p:sp>
        <p:nvSpPr>
          <p:cNvPr id="16" name="Text Placeholder 5"/>
          <p:cNvSpPr>
            <a:spLocks noGrp="1"/>
          </p:cNvSpPr>
          <p:nvPr>
            <p:ph type="body" sz="quarter" idx="31" hasCustomPrompt="1"/>
          </p:nvPr>
        </p:nvSpPr>
        <p:spPr bwMode="auto">
          <a:xfrm>
            <a:off x="676800" y="1364400"/>
            <a:ext cx="10801350"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
        <p:nvSpPr>
          <p:cNvPr id="17" name="Content Placeholder 9"/>
          <p:cNvSpPr>
            <a:spLocks noGrp="1"/>
          </p:cNvSpPr>
          <p:nvPr>
            <p:ph sz="quarter" idx="32"/>
          </p:nvPr>
        </p:nvSpPr>
        <p:spPr bwMode="auto">
          <a:xfrm>
            <a:off x="676800" y="2253514"/>
            <a:ext cx="7096125" cy="3240086"/>
          </a:xfrm>
          <a:prstGeom prst="rect">
            <a:avLst/>
          </a:prstGeom>
        </p:spPr>
        <p:txBody>
          <a:bodyPr vert="horz" lIns="0" tIns="0" rIns="0" bIns="0" rtlCol="0">
            <a:noAutofit/>
          </a:bodyPr>
          <a:lstStyle>
            <a:lvl1pPr>
              <a:lnSpc>
                <a:spcPct val="100000"/>
              </a:lnSpc>
              <a:spcAft>
                <a:spcPts val="1200"/>
              </a:spcAft>
              <a:defRPr lang="en-US" sz="1400"/>
            </a:lvl1pPr>
            <a:lvl2pPr>
              <a:lnSpc>
                <a:spcPct val="100000"/>
              </a:lnSpc>
              <a:spcAft>
                <a:spcPts val="1200"/>
              </a:spcAft>
              <a:defRPr lang="en-US" sz="1400"/>
            </a:lvl2pPr>
            <a:lvl3pPr>
              <a:lnSpc>
                <a:spcPct val="100000"/>
              </a:lnSpc>
              <a:spcAft>
                <a:spcPts val="1200"/>
              </a:spcAft>
              <a:defRPr lang="en-US" sz="1400"/>
            </a:lvl3pPr>
            <a:lvl4pPr>
              <a:lnSpc>
                <a:spcPct val="100000"/>
              </a:lnSpc>
              <a:spcAft>
                <a:spcPts val="1200"/>
              </a:spcAft>
              <a:defRPr lang="en-US" sz="1400"/>
            </a:lvl4pPr>
            <a:lvl5pPr>
              <a:lnSpc>
                <a:spcPct val="100000"/>
              </a:lnSpc>
              <a:spcAft>
                <a:spcPts val="1200"/>
              </a:spcAft>
              <a:defRPr lang="en-US"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Tree>
    <p:extLst>
      <p:ext uri="{BB962C8B-B14F-4D97-AF65-F5344CB8AC3E}">
        <p14:creationId xmlns:p14="http://schemas.microsoft.com/office/powerpoint/2010/main" val="305828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PhAnim="0" preserve="1" userDrawn="1">
  <p:cSld name="Picture with Pullout">
    <p:spTree>
      <p:nvGrpSpPr>
        <p:cNvPr id="1" name=""/>
        <p:cNvGrpSpPr/>
        <p:nvPr/>
      </p:nvGrpSpPr>
      <p:grpSpPr bwMode="auto">
        <a:xfrm>
          <a:off x="0" y="0"/>
          <a:ext cx="0" cy="0"/>
          <a:chOff x="0" y="0"/>
          <a:chExt cx="0" cy="0"/>
        </a:xfrm>
      </p:grpSpPr>
      <p:sp>
        <p:nvSpPr>
          <p:cNvPr id="3" name="Picture Placeholder 2"/>
          <p:cNvSpPr>
            <a:spLocks noGrp="1"/>
          </p:cNvSpPr>
          <p:nvPr>
            <p:ph type="pic" idx="1" hasCustomPrompt="1"/>
          </p:nvPr>
        </p:nvSpPr>
        <p:spPr bwMode="auto">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a:lvl1pPr>
          </a:lstStyle>
          <a:p>
            <a:pPr lvl="0">
              <a:defRPr/>
            </a:pPr>
            <a:r>
              <a:rPr lang="en-AU"/>
              <a:t>Click icon to add picture</a:t>
            </a:r>
            <a:br>
              <a:rPr lang="en-AU"/>
            </a:br>
            <a:br>
              <a:rPr lang="en-AU"/>
            </a:br>
            <a:br>
              <a:rPr lang="en-AU"/>
            </a:br>
            <a:endParaRPr lang="en-AU"/>
          </a:p>
        </p:txBody>
      </p:sp>
      <p:sp>
        <p:nvSpPr>
          <p:cNvPr id="11" name="Text Placeholder 6"/>
          <p:cNvSpPr>
            <a:spLocks noGrp="1"/>
          </p:cNvSpPr>
          <p:nvPr>
            <p:ph type="body" sz="quarter" idx="19" hasCustomPrompt="1"/>
          </p:nvPr>
        </p:nvSpPr>
        <p:spPr bwMode="auto">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a:buChar char="•"/>
              <a:defRPr lang="en-AU">
                <a:solidFill>
                  <a:schemeClr val="tx1"/>
                </a:solidFill>
              </a:defRPr>
            </a:lvl1pPr>
          </a:lstStyle>
          <a:p>
            <a:pPr lvl="0">
              <a:defRPr/>
            </a:pPr>
            <a:r>
              <a:rPr lang="en-AU"/>
              <a:t>[Enter text – You can change the colour of this placeholder under the ‘Shape fill’ menu. Change shape width/height as preferred]</a:t>
            </a:r>
            <a:endParaRPr/>
          </a:p>
        </p:txBody>
      </p:sp>
      <p:sp>
        <p:nvSpPr>
          <p:cNvPr id="2" name="Title 1"/>
          <p:cNvSpPr>
            <a:spLocks noGrp="1"/>
          </p:cNvSpPr>
          <p:nvPr>
            <p:ph type="title" hasCustomPrompt="1"/>
          </p:nvPr>
        </p:nvSpPr>
        <p:spPr bwMode="auto">
          <a:xfrm>
            <a:off x="1127448" y="1204243"/>
            <a:ext cx="2592288" cy="876470"/>
          </a:xfrm>
        </p:spPr>
        <p:txBody>
          <a:bodyPr anchor="t">
            <a:normAutofit/>
          </a:bodyPr>
          <a:lstStyle>
            <a:lvl1pPr>
              <a:defRPr sz="2800"/>
            </a:lvl1pPr>
          </a:lstStyle>
          <a:p>
            <a:pPr>
              <a:defRPr/>
            </a:pPr>
            <a:r>
              <a:rPr lang="en-US"/>
              <a:t>[Title]</a:t>
            </a:r>
            <a:endParaRPr lang="en-AU"/>
          </a:p>
        </p:txBody>
      </p:sp>
      <p:sp>
        <p:nvSpPr>
          <p:cNvPr id="7" name="Footer Placeholder 6"/>
          <p:cNvSpPr>
            <a:spLocks noGrp="1"/>
          </p:cNvSpPr>
          <p:nvPr>
            <p:ph type="ftr" sz="quarter" idx="21"/>
          </p:nvPr>
        </p:nvSpPr>
        <p:spPr bwMode="auto"/>
        <p:txBody>
          <a:bodyPr/>
          <a:lstStyle>
            <a:lvl1pPr>
              <a:defRPr>
                <a:solidFill>
                  <a:schemeClr val="bg1"/>
                </a:solidFill>
              </a:defRPr>
            </a:lvl1pPr>
          </a:lstStyle>
          <a:p>
            <a:pPr>
              <a:defRPr/>
            </a:pPr>
            <a:endParaRPr lang="en-AU"/>
          </a:p>
        </p:txBody>
      </p:sp>
      <p:sp>
        <p:nvSpPr>
          <p:cNvPr id="8" name="Slide Number Placeholder 7"/>
          <p:cNvSpPr>
            <a:spLocks noGrp="1"/>
          </p:cNvSpPr>
          <p:nvPr>
            <p:ph type="sldNum" sz="quarter" idx="22"/>
          </p:nvPr>
        </p:nvSpPr>
        <p:spPr bwMode="auto"/>
        <p:txBody>
          <a:bodyPr/>
          <a:lstStyle>
            <a:lvl1pPr>
              <a:defRPr>
                <a:solidFill>
                  <a:schemeClr val="bg1"/>
                </a:solidFill>
              </a:defRPr>
            </a:lvl1pPr>
          </a:lstStyle>
          <a:p>
            <a:pPr>
              <a:defRPr/>
            </a:pPr>
            <a:fld id="{E917DE0E-AFB1-41FD-BC35-27DB61CA125F}" type="slidenum">
              <a:rPr lang="en-AU"/>
              <a:t>‹#›</a:t>
            </a:fld>
            <a:endParaRPr lang="en-AU"/>
          </a:p>
        </p:txBody>
      </p:sp>
      <p:pic>
        <p:nvPicPr>
          <p:cNvPr id="9" name="Picture 8" descr="Text&#10;&#10;Description automatically generated">
            <a:extLst>
              <a:ext uri="{FF2B5EF4-FFF2-40B4-BE49-F238E27FC236}">
                <a16:creationId xmlns:a16="http://schemas.microsoft.com/office/drawing/2014/main" id="{A3A1D20D-32AF-A43F-4CED-E69D79E001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314000" y="360000"/>
            <a:ext cx="1512000" cy="396444"/>
          </a:xfrm>
          <a:prstGeom prst="rect">
            <a:avLst/>
          </a:prstGeom>
        </p:spPr>
      </p:pic>
    </p:spTree>
    <p:extLst>
      <p:ext uri="{BB962C8B-B14F-4D97-AF65-F5344CB8AC3E}">
        <p14:creationId xmlns:p14="http://schemas.microsoft.com/office/powerpoint/2010/main" val="13458448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PhAnim="0" preserve="1" userDrawn="1">
  <p:cSld name="Picture with Caption">
    <p:spTree>
      <p:nvGrpSpPr>
        <p:cNvPr id="1" name=""/>
        <p:cNvGrpSpPr/>
        <p:nvPr/>
      </p:nvGrpSpPr>
      <p:grpSpPr bwMode="auto">
        <a:xfrm>
          <a:off x="0" y="0"/>
          <a:ext cx="0" cy="0"/>
          <a:chOff x="0" y="0"/>
          <a:chExt cx="0" cy="0"/>
        </a:xfrm>
      </p:grpSpPr>
      <p:sp>
        <p:nvSpPr>
          <p:cNvPr id="3" name="Picture Placeholder 2"/>
          <p:cNvSpPr>
            <a:spLocks noGrp="1"/>
          </p:cNvSpPr>
          <p:nvPr>
            <p:ph type="pic" idx="1" hasCustomPrompt="1"/>
          </p:nvPr>
        </p:nvSpPr>
        <p:spPr bwMode="auto">
          <a:xfrm>
            <a:off x="695327" y="2086556"/>
            <a:ext cx="10801349" cy="3862764"/>
          </a:xfrm>
          <a:prstGeom prst="rect">
            <a:avLst/>
          </a:prstGeom>
          <a:solidFill>
            <a:schemeClr val="bg2"/>
          </a:solidFill>
        </p:spPr>
        <p:txBody>
          <a:bodyPr anchor="ctr"/>
          <a:lstStyle>
            <a:lvl1pPr marL="0" indent="0" algn="ctr">
              <a:spcBef>
                <a:spcPts val="0"/>
              </a:spcBef>
              <a:spcAft>
                <a:spcPts val="0"/>
              </a:spcAft>
              <a:buNone/>
              <a:defRPr lang="en-AU"/>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bwMode="auto">
          <a:xfrm>
            <a:off x="695327" y="5949320"/>
            <a:ext cx="10801347"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7" name="Title 6"/>
          <p:cNvSpPr>
            <a:spLocks noGrp="1"/>
          </p:cNvSpPr>
          <p:nvPr>
            <p:ph type="title"/>
          </p:nvPr>
        </p:nvSpPr>
        <p:spPr bwMode="auto"/>
        <p:txBody>
          <a:bodyPr/>
          <a:lstStyle/>
          <a:p>
            <a:pPr>
              <a:defRPr/>
            </a:pPr>
            <a:r>
              <a:rPr lang="en-US"/>
              <a:t>Click to edit Master title style</a:t>
            </a:r>
            <a:endParaRPr lang="en-AU"/>
          </a:p>
        </p:txBody>
      </p:sp>
      <p:sp>
        <p:nvSpPr>
          <p:cNvPr id="8" name="Footer Placeholder 7"/>
          <p:cNvSpPr>
            <a:spLocks noGrp="1"/>
          </p:cNvSpPr>
          <p:nvPr>
            <p:ph type="ftr" sz="quarter" idx="17"/>
          </p:nvPr>
        </p:nvSpPr>
        <p:spPr bwMode="auto"/>
        <p:txBody>
          <a:bodyPr/>
          <a:lstStyle/>
          <a:p>
            <a:pPr>
              <a:defRPr/>
            </a:pPr>
            <a:endParaRPr lang="en-AU"/>
          </a:p>
        </p:txBody>
      </p:sp>
      <p:sp>
        <p:nvSpPr>
          <p:cNvPr id="12" name="Slide Number Placeholder 11"/>
          <p:cNvSpPr>
            <a:spLocks noGrp="1"/>
          </p:cNvSpPr>
          <p:nvPr>
            <p:ph type="sldNum" sz="quarter" idx="18"/>
          </p:nvPr>
        </p:nvSpPr>
        <p:spPr bwMode="auto"/>
        <p:txBody>
          <a:bodyPr/>
          <a:lstStyle/>
          <a:p>
            <a:pPr>
              <a:defRPr/>
            </a:pPr>
            <a:fld id="{E917DE0E-AFB1-41FD-BC35-27DB61CA125F}" type="slidenum">
              <a:rPr lang="en-AU"/>
              <a:t>‹#›</a:t>
            </a:fld>
            <a:endParaRPr lang="en-AU"/>
          </a:p>
        </p:txBody>
      </p:sp>
      <p:sp>
        <p:nvSpPr>
          <p:cNvPr id="14" name="Text Placeholder 5"/>
          <p:cNvSpPr>
            <a:spLocks noGrp="1"/>
          </p:cNvSpPr>
          <p:nvPr>
            <p:ph type="body" sz="quarter" idx="31" hasCustomPrompt="1"/>
          </p:nvPr>
        </p:nvSpPr>
        <p:spPr bwMode="auto">
          <a:xfrm>
            <a:off x="695325" y="1364400"/>
            <a:ext cx="10801350"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137905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PhAnim="0" preserve="1" userDrawn="1">
  <p:cSld name="Text with Image Two Thirds">
    <p:spTree>
      <p:nvGrpSpPr>
        <p:cNvPr id="1" name=""/>
        <p:cNvGrpSpPr/>
        <p:nvPr/>
      </p:nvGrpSpPr>
      <p:grpSpPr bwMode="auto">
        <a:xfrm>
          <a:off x="0" y="0"/>
          <a:ext cx="0" cy="0"/>
          <a:chOff x="0" y="0"/>
          <a:chExt cx="0" cy="0"/>
        </a:xfrm>
      </p:grpSpPr>
      <p:sp>
        <p:nvSpPr>
          <p:cNvPr id="15" name="Picture Placeholder 14"/>
          <p:cNvSpPr>
            <a:spLocks noGrp="1"/>
          </p:cNvSpPr>
          <p:nvPr>
            <p:ph type="pic" sz="quarter" idx="23" hasCustomPrompt="1"/>
          </p:nvPr>
        </p:nvSpPr>
        <p:spPr bwMode="auto">
          <a:xfrm>
            <a:off x="4400549" y="-4"/>
            <a:ext cx="7810872" cy="68580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extrusionOk="0">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8" name="Footer Placeholder 7"/>
          <p:cNvSpPr>
            <a:spLocks noGrp="1"/>
          </p:cNvSpPr>
          <p:nvPr>
            <p:ph type="ftr" sz="quarter" idx="15"/>
          </p:nvPr>
        </p:nvSpPr>
        <p:spPr bwMode="auto"/>
        <p:txBody>
          <a:bodyPr/>
          <a:lstStyle/>
          <a:p>
            <a:pPr>
              <a:defRPr/>
            </a:pPr>
            <a:endParaRPr lang="en-AU"/>
          </a:p>
        </p:txBody>
      </p:sp>
      <p:sp>
        <p:nvSpPr>
          <p:cNvPr id="11" name="Slide Number Placeholder 10"/>
          <p:cNvSpPr>
            <a:spLocks noGrp="1"/>
          </p:cNvSpPr>
          <p:nvPr>
            <p:ph type="sldNum" sz="quarter" idx="16"/>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18" name="Content Placeholder 17"/>
          <p:cNvSpPr>
            <a:spLocks noGrp="1"/>
          </p:cNvSpPr>
          <p:nvPr>
            <p:ph sz="quarter" idx="24"/>
          </p:nvPr>
        </p:nvSpPr>
        <p:spPr bwMode="auto">
          <a:xfrm>
            <a:off x="695326" y="3068638"/>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extrusionOk="0">
                <a:moveTo>
                  <a:pt x="0" y="0"/>
                </a:moveTo>
                <a:lnTo>
                  <a:pt x="4320554" y="0"/>
                </a:lnTo>
                <a:lnTo>
                  <a:pt x="4320554" y="3240087"/>
                </a:lnTo>
                <a:lnTo>
                  <a:pt x="0" y="3240087"/>
                </a:lnTo>
                <a:close/>
              </a:path>
            </a:pathLst>
          </a:custGeom>
        </p:spPr>
        <p:txBody>
          <a:bodyPr wrap="square">
            <a:noAutofit/>
          </a:bodyPr>
          <a:lstStyle>
            <a:lvl1pPr>
              <a:lnSpc>
                <a:spcPct val="100000"/>
              </a:lnSpc>
              <a:spcAft>
                <a:spcPts val="1200"/>
              </a:spcAft>
              <a:defRPr sz="1400"/>
            </a:lvl1pPr>
            <a:lvl2pPr>
              <a:lnSpc>
                <a:spcPct val="100000"/>
              </a:lnSpc>
              <a:spcAft>
                <a:spcPts val="1200"/>
              </a:spcAft>
              <a:defRPr sz="1400"/>
            </a:lvl2pPr>
            <a:lvl3pPr>
              <a:lnSpc>
                <a:spcPct val="100000"/>
              </a:lnSpc>
              <a:spcAft>
                <a:spcPts val="1200"/>
              </a:spcAft>
              <a:defRPr sz="1400"/>
            </a:lvl3pPr>
            <a:lvl4pPr>
              <a:lnSpc>
                <a:spcPct val="100000"/>
              </a:lnSpc>
              <a:spcAft>
                <a:spcPts val="1200"/>
              </a:spcAft>
              <a:defRPr sz="1400"/>
            </a:lvl4pPr>
            <a:lvl5pPr>
              <a:lnSpc>
                <a:spcPct val="100000"/>
              </a:lnSpc>
              <a:spcAft>
                <a:spcPts val="1200"/>
              </a:spcAft>
              <a:defRPr sz="1400"/>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lang="en-AU"/>
          </a:p>
        </p:txBody>
      </p:sp>
      <p:sp>
        <p:nvSpPr>
          <p:cNvPr id="21" name="Title 1"/>
          <p:cNvSpPr>
            <a:spLocks noGrp="1"/>
          </p:cNvSpPr>
          <p:nvPr>
            <p:ph type="title" hasCustomPrompt="1"/>
          </p:nvPr>
        </p:nvSpPr>
        <p:spPr bwMode="auto">
          <a:xfrm>
            <a:off x="676800" y="1196975"/>
            <a:ext cx="3384548" cy="503510"/>
          </a:xfrm>
        </p:spPr>
        <p:txBody>
          <a:bodyPr anchor="t">
            <a:noAutofit/>
          </a:bodyPr>
          <a:lstStyle>
            <a:lvl1pPr>
              <a:defRPr sz="3600"/>
            </a:lvl1pPr>
          </a:lstStyle>
          <a:p>
            <a:pPr>
              <a:defRPr/>
            </a:pPr>
            <a:r>
              <a:rPr lang="en-US"/>
              <a:t>Title here</a:t>
            </a:r>
            <a:endParaRPr lang="en-AU"/>
          </a:p>
        </p:txBody>
      </p:sp>
      <p:sp>
        <p:nvSpPr>
          <p:cNvPr id="22" name="Text Placeholder 5"/>
          <p:cNvSpPr>
            <a:spLocks noGrp="1"/>
          </p:cNvSpPr>
          <p:nvPr>
            <p:ph type="body" sz="quarter" idx="31" hasCustomPrompt="1"/>
          </p:nvPr>
        </p:nvSpPr>
        <p:spPr bwMode="auto">
          <a:xfrm>
            <a:off x="695326" y="1800000"/>
            <a:ext cx="3384548"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18550908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PhAnim="0" preserve="1" userDrawn="1">
  <p:cSld name="Text with Image Half">
    <p:spTree>
      <p:nvGrpSpPr>
        <p:cNvPr id="1" name=""/>
        <p:cNvGrpSpPr/>
        <p:nvPr/>
      </p:nvGrpSpPr>
      <p:grpSpPr bwMode="auto">
        <a:xfrm>
          <a:off x="0" y="0"/>
          <a:ext cx="0" cy="0"/>
          <a:chOff x="0" y="0"/>
          <a:chExt cx="0" cy="0"/>
        </a:xfrm>
      </p:grpSpPr>
      <p:sp>
        <p:nvSpPr>
          <p:cNvPr id="6" name="Footer Placeholder 5"/>
          <p:cNvSpPr>
            <a:spLocks noGrp="1"/>
          </p:cNvSpPr>
          <p:nvPr>
            <p:ph type="ftr" sz="quarter" idx="20"/>
          </p:nvPr>
        </p:nvSpPr>
        <p:spPr bwMode="auto"/>
        <p:txBody>
          <a:bodyPr/>
          <a:lstStyle/>
          <a:p>
            <a:pPr>
              <a:defRPr/>
            </a:pPr>
            <a:endParaRPr lang="en-AU"/>
          </a:p>
        </p:txBody>
      </p:sp>
      <p:sp>
        <p:nvSpPr>
          <p:cNvPr id="18" name="Picture Placeholder 17"/>
          <p:cNvSpPr>
            <a:spLocks noGrp="1"/>
          </p:cNvSpPr>
          <p:nvPr>
            <p:ph type="pic" sz="quarter" idx="22" hasCustomPrompt="1"/>
          </p:nvPr>
        </p:nvSpPr>
        <p:spPr bwMode="auto">
          <a:xfrm>
            <a:off x="5591945" y="-4"/>
            <a:ext cx="6586315" cy="6858001"/>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extrusionOk="0">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7" name="Slide Number Placeholder 6"/>
          <p:cNvSpPr>
            <a:spLocks noGrp="1"/>
          </p:cNvSpPr>
          <p:nvPr>
            <p:ph type="sldNum" sz="quarter" idx="21"/>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23" name="Content Placeholder 22"/>
          <p:cNvSpPr>
            <a:spLocks noGrp="1"/>
          </p:cNvSpPr>
          <p:nvPr>
            <p:ph sz="quarter" idx="23"/>
          </p:nvPr>
        </p:nvSpPr>
        <p:spPr bwMode="auto">
          <a:xfrm>
            <a:off x="676800" y="2520000"/>
            <a:ext cx="4500000"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extrusionOk="0">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a:lvl1pPr>
            <a:lvl2pPr>
              <a:defRPr lang="en-US" sz="1400"/>
            </a:lvl2pPr>
            <a:lvl3pPr>
              <a:defRPr lang="en-US" sz="1400"/>
            </a:lvl3pPr>
            <a:lvl4pPr>
              <a:defRPr lang="en-US" sz="1400"/>
            </a:lvl4pPr>
            <a:lvl5pPr>
              <a:defRPr lang="en-AU" sz="1400"/>
            </a:lvl5pPr>
          </a:lstStyle>
          <a:p>
            <a:pPr lvl="0">
              <a:lnSpc>
                <a:spcPct val="100000"/>
              </a:lnSpc>
              <a:spcAft>
                <a:spcPts val="1200"/>
              </a:spcAft>
              <a:defRPr/>
            </a:pPr>
            <a:r>
              <a:rPr lang="en-US"/>
              <a:t>Click to edit Master text styles</a:t>
            </a:r>
          </a:p>
          <a:p>
            <a:pPr lvl="1">
              <a:lnSpc>
                <a:spcPct val="100000"/>
              </a:lnSpc>
              <a:spcAft>
                <a:spcPts val="1200"/>
              </a:spcAft>
              <a:defRPr/>
            </a:pPr>
            <a:r>
              <a:rPr lang="en-US"/>
              <a:t>Second level</a:t>
            </a:r>
          </a:p>
          <a:p>
            <a:pPr lvl="2">
              <a:lnSpc>
                <a:spcPct val="100000"/>
              </a:lnSpc>
              <a:spcAft>
                <a:spcPts val="1200"/>
              </a:spcAft>
              <a:defRPr/>
            </a:pPr>
            <a:r>
              <a:rPr lang="en-US"/>
              <a:t>Third level</a:t>
            </a:r>
          </a:p>
          <a:p>
            <a:pPr lvl="3">
              <a:lnSpc>
                <a:spcPct val="100000"/>
              </a:lnSpc>
              <a:spcAft>
                <a:spcPts val="1200"/>
              </a:spcAft>
              <a:defRPr/>
            </a:pPr>
            <a:r>
              <a:rPr lang="en-US"/>
              <a:t>Fourth level</a:t>
            </a:r>
          </a:p>
          <a:p>
            <a:pPr lvl="4">
              <a:lnSpc>
                <a:spcPct val="100000"/>
              </a:lnSpc>
              <a:spcAft>
                <a:spcPts val="1200"/>
              </a:spcAft>
              <a:defRPr/>
            </a:pPr>
            <a:r>
              <a:rPr lang="en-US"/>
              <a:t>Fifth level</a:t>
            </a:r>
            <a:endParaRPr lang="en-AU"/>
          </a:p>
        </p:txBody>
      </p:sp>
      <p:sp>
        <p:nvSpPr>
          <p:cNvPr id="24" name="Title 1"/>
          <p:cNvSpPr>
            <a:spLocks noGrp="1"/>
          </p:cNvSpPr>
          <p:nvPr>
            <p:ph type="title" hasCustomPrompt="1"/>
          </p:nvPr>
        </p:nvSpPr>
        <p:spPr bwMode="auto">
          <a:xfrm>
            <a:off x="676800" y="1198800"/>
            <a:ext cx="4500000" cy="503510"/>
          </a:xfrm>
        </p:spPr>
        <p:txBody>
          <a:bodyPr anchor="t">
            <a:noAutofit/>
          </a:bodyPr>
          <a:lstStyle>
            <a:lvl1pPr>
              <a:defRPr sz="3600"/>
            </a:lvl1pPr>
          </a:lstStyle>
          <a:p>
            <a:pPr>
              <a:defRPr/>
            </a:pPr>
            <a:r>
              <a:rPr lang="en-US"/>
              <a:t>Title here</a:t>
            </a:r>
            <a:endParaRPr lang="en-AU"/>
          </a:p>
        </p:txBody>
      </p:sp>
      <p:sp>
        <p:nvSpPr>
          <p:cNvPr id="25" name="Text Placeholder 5"/>
          <p:cNvSpPr>
            <a:spLocks noGrp="1"/>
          </p:cNvSpPr>
          <p:nvPr>
            <p:ph type="body" sz="quarter" idx="31" hasCustomPrompt="1"/>
          </p:nvPr>
        </p:nvSpPr>
        <p:spPr bwMode="auto">
          <a:xfrm>
            <a:off x="695326" y="1800000"/>
            <a:ext cx="4500000"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1680761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endParaRPr lang="en-AU"/>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4800" y="2563200"/>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1411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1976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4800" y="4437112"/>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PhAnim="0" preserve="1" userDrawn="1">
  <p:cSld name="Text with Image One Third">
    <p:spTree>
      <p:nvGrpSpPr>
        <p:cNvPr id="1" name=""/>
        <p:cNvGrpSpPr/>
        <p:nvPr/>
      </p:nvGrpSpPr>
      <p:grpSpPr bwMode="auto">
        <a:xfrm>
          <a:off x="0" y="0"/>
          <a:ext cx="0" cy="0"/>
          <a:chOff x="0" y="0"/>
          <a:chExt cx="0" cy="0"/>
        </a:xfrm>
      </p:grpSpPr>
      <p:sp>
        <p:nvSpPr>
          <p:cNvPr id="30" name="Text Placeholder 29"/>
          <p:cNvSpPr>
            <a:spLocks noGrp="1"/>
          </p:cNvSpPr>
          <p:nvPr>
            <p:ph type="body" sz="quarter" idx="24" hasCustomPrompt="1"/>
          </p:nvPr>
        </p:nvSpPr>
        <p:spPr bwMode="auto">
          <a:xfrm flipV="1">
            <a:off x="8103037" y="244"/>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extrusionOk="0">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a:gsLst>
              <a:gs pos="34000">
                <a:schemeClr val="tx1">
                  <a:alpha val="0"/>
                </a:schemeClr>
              </a:gs>
              <a:gs pos="100000">
                <a:schemeClr val="accent1">
                  <a:alpha val="79000"/>
                </a:schemeClr>
              </a:gs>
            </a:gsLst>
            <a:lin ang="2700000" scaled="1"/>
          </a:gradFill>
          <a:ln w="14480" cap="flat">
            <a:noFill/>
            <a:prstDash val="solid"/>
            <a:miter/>
          </a:ln>
        </p:spPr>
        <p:txBody>
          <a:bodyPr wrap="square" rtlCol="0" anchor="ctr">
            <a:noAutofit/>
          </a:bodyPr>
          <a:lstStyle>
            <a:lvl1pPr>
              <a:defRPr lang="en-AU" sz="1800">
                <a:solidFill>
                  <a:schemeClr val="tx1"/>
                </a:solidFill>
              </a:defRPr>
            </a:lvl1pPr>
          </a:lstStyle>
          <a:p>
            <a:pPr lvl="0">
              <a:defRPr/>
            </a:pPr>
            <a:r>
              <a:rPr lang="en-US"/>
              <a:t> </a:t>
            </a:r>
            <a:endParaRPr lang="en-AU"/>
          </a:p>
        </p:txBody>
      </p:sp>
      <p:sp>
        <p:nvSpPr>
          <p:cNvPr id="19" name="Picture Placeholder 18"/>
          <p:cNvSpPr>
            <a:spLocks noGrp="1"/>
          </p:cNvSpPr>
          <p:nvPr>
            <p:ph type="pic" sz="quarter" idx="22" hasCustomPrompt="1"/>
          </p:nvPr>
        </p:nvSpPr>
        <p:spPr bwMode="auto">
          <a:xfrm>
            <a:off x="8125073"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extrusionOk="0">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7" name="Footer Placeholder 6"/>
          <p:cNvSpPr>
            <a:spLocks noGrp="1"/>
          </p:cNvSpPr>
          <p:nvPr>
            <p:ph type="ftr" sz="quarter" idx="20"/>
          </p:nvPr>
        </p:nvSpPr>
        <p:spPr bwMode="auto"/>
        <p:txBody>
          <a:bodyPr/>
          <a:lstStyle/>
          <a:p>
            <a:pPr>
              <a:defRPr/>
            </a:pPr>
            <a:endParaRPr lang="en-AU"/>
          </a:p>
        </p:txBody>
      </p:sp>
      <p:sp>
        <p:nvSpPr>
          <p:cNvPr id="8" name="Slide Number Placeholder 7"/>
          <p:cNvSpPr>
            <a:spLocks noGrp="1"/>
          </p:cNvSpPr>
          <p:nvPr>
            <p:ph type="sldNum" sz="quarter" idx="21"/>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21" name="Title 1"/>
          <p:cNvSpPr>
            <a:spLocks noGrp="1"/>
          </p:cNvSpPr>
          <p:nvPr>
            <p:ph type="title"/>
          </p:nvPr>
        </p:nvSpPr>
        <p:spPr bwMode="auto">
          <a:xfrm>
            <a:off x="676800" y="1198800"/>
            <a:ext cx="7096125" cy="503510"/>
          </a:xfrm>
        </p:spPr>
        <p:txBody>
          <a:bodyPr anchor="t">
            <a:noAutofit/>
          </a:bodyPr>
          <a:lstStyle>
            <a:lvl1pPr>
              <a:defRPr sz="3600"/>
            </a:lvl1pPr>
          </a:lstStyle>
          <a:p>
            <a:pPr>
              <a:defRPr/>
            </a:pPr>
            <a:r>
              <a:rPr lang="en-US" dirty="0"/>
              <a:t>Click to edit Master title style</a:t>
            </a:r>
            <a:endParaRPr lang="en-AU" dirty="0"/>
          </a:p>
        </p:txBody>
      </p:sp>
      <p:sp>
        <p:nvSpPr>
          <p:cNvPr id="25" name="Content Placeholder 24"/>
          <p:cNvSpPr>
            <a:spLocks noGrp="1"/>
          </p:cNvSpPr>
          <p:nvPr>
            <p:ph sz="quarter" idx="23"/>
          </p:nvPr>
        </p:nvSpPr>
        <p:spPr bwMode="auto">
          <a:xfrm>
            <a:off x="676800" y="2520000"/>
            <a:ext cx="7096124" cy="3240087"/>
          </a:xfrm>
          <a:custGeom>
            <a:avLst/>
            <a:gdLst>
              <a:gd name="connsiteX0" fmla="*/ 0 w 7096124"/>
              <a:gd name="connsiteY0" fmla="*/ 0 h 3240087"/>
              <a:gd name="connsiteX1" fmla="*/ 7096124 w 7096124"/>
              <a:gd name="connsiteY1" fmla="*/ 0 h 3240087"/>
              <a:gd name="connsiteX2" fmla="*/ 7096124 w 7096124"/>
              <a:gd name="connsiteY2" fmla="*/ 3240087 h 3240087"/>
              <a:gd name="connsiteX3" fmla="*/ 0 w 709612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7096124" h="3240087" extrusionOk="0">
                <a:moveTo>
                  <a:pt x="0" y="0"/>
                </a:moveTo>
                <a:lnTo>
                  <a:pt x="7096124" y="0"/>
                </a:lnTo>
                <a:lnTo>
                  <a:pt x="7096124" y="3240087"/>
                </a:lnTo>
                <a:lnTo>
                  <a:pt x="0" y="3240087"/>
                </a:lnTo>
                <a:close/>
              </a:path>
            </a:pathLst>
          </a:custGeom>
        </p:spPr>
        <p:txBody>
          <a:bodyPr vert="horz" wrap="square" lIns="0" tIns="0" rIns="0" bIns="0" rtlCol="0">
            <a:noAutofit/>
          </a:bodyPr>
          <a:lstStyle>
            <a:lvl1pPr>
              <a:defRPr lang="en-US" sz="1400"/>
            </a:lvl1pPr>
            <a:lvl2pPr>
              <a:defRPr lang="en-US" sz="1400"/>
            </a:lvl2pPr>
            <a:lvl3pPr>
              <a:defRPr lang="en-US" sz="1400"/>
            </a:lvl3pPr>
            <a:lvl4pPr>
              <a:defRPr lang="en-US" sz="1400"/>
            </a:lvl4pPr>
            <a:lvl5pPr>
              <a:defRPr lang="en-AU" sz="1400"/>
            </a:lvl5pPr>
          </a:lstStyle>
          <a:p>
            <a:pPr lvl="0">
              <a:lnSpc>
                <a:spcPct val="100000"/>
              </a:lnSpc>
              <a:spcAft>
                <a:spcPts val="1200"/>
              </a:spcAft>
              <a:defRPr/>
            </a:pPr>
            <a:r>
              <a:rPr lang="en-US"/>
              <a:t>Click to edit Master text styles</a:t>
            </a:r>
          </a:p>
          <a:p>
            <a:pPr lvl="1">
              <a:lnSpc>
                <a:spcPct val="100000"/>
              </a:lnSpc>
              <a:spcAft>
                <a:spcPts val="1200"/>
              </a:spcAft>
              <a:defRPr/>
            </a:pPr>
            <a:r>
              <a:rPr lang="en-US"/>
              <a:t>Second level</a:t>
            </a:r>
          </a:p>
          <a:p>
            <a:pPr lvl="2">
              <a:lnSpc>
                <a:spcPct val="100000"/>
              </a:lnSpc>
              <a:spcAft>
                <a:spcPts val="1200"/>
              </a:spcAft>
              <a:defRPr/>
            </a:pPr>
            <a:r>
              <a:rPr lang="en-US"/>
              <a:t>Third level</a:t>
            </a:r>
          </a:p>
          <a:p>
            <a:pPr lvl="3">
              <a:lnSpc>
                <a:spcPct val="100000"/>
              </a:lnSpc>
              <a:spcAft>
                <a:spcPts val="1200"/>
              </a:spcAft>
              <a:defRPr/>
            </a:pPr>
            <a:r>
              <a:rPr lang="en-US"/>
              <a:t>Fourth level</a:t>
            </a:r>
          </a:p>
          <a:p>
            <a:pPr lvl="4">
              <a:lnSpc>
                <a:spcPct val="100000"/>
              </a:lnSpc>
              <a:spcAft>
                <a:spcPts val="1200"/>
              </a:spcAft>
              <a:defRPr/>
            </a:pPr>
            <a:r>
              <a:rPr lang="en-US"/>
              <a:t>Fifth level</a:t>
            </a:r>
            <a:endParaRPr lang="en-AU"/>
          </a:p>
        </p:txBody>
      </p:sp>
      <p:sp>
        <p:nvSpPr>
          <p:cNvPr id="31" name="Text Placeholder 5"/>
          <p:cNvSpPr>
            <a:spLocks noGrp="1"/>
          </p:cNvSpPr>
          <p:nvPr>
            <p:ph type="body" sz="quarter" idx="31" hasCustomPrompt="1"/>
          </p:nvPr>
        </p:nvSpPr>
        <p:spPr bwMode="auto">
          <a:xfrm>
            <a:off x="676800" y="1800000"/>
            <a:ext cx="7096125" cy="506132"/>
          </a:xfrm>
          <a:prstGeom prst="rect">
            <a:avLst/>
          </a:prstGeom>
        </p:spPr>
        <p:txBody>
          <a:bodyPr>
            <a:noAutofit/>
          </a:bodyPr>
          <a:lstStyle>
            <a:lvl1pPr>
              <a:lnSpc>
                <a:spcPct val="100000"/>
              </a:lnSpc>
              <a:defRPr sz="18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20970525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PhAnim="0" preserve="1" userDrawn="1">
  <p:cSld name="Text with Image Two Thirds Alt">
    <p:bg>
      <p:bgPr>
        <a:solidFill>
          <a:schemeClr val="accent1"/>
        </a:solidFill>
        <a:effectLst/>
      </p:bgPr>
    </p:bg>
    <p:spTree>
      <p:nvGrpSpPr>
        <p:cNvPr id="1" name=""/>
        <p:cNvGrpSpPr/>
        <p:nvPr/>
      </p:nvGrpSpPr>
      <p:grpSpPr bwMode="auto">
        <a:xfrm>
          <a:off x="0" y="0"/>
          <a:ext cx="0" cy="0"/>
          <a:chOff x="0" y="0"/>
          <a:chExt cx="0" cy="0"/>
        </a:xfrm>
      </p:grpSpPr>
      <p:sp>
        <p:nvSpPr>
          <p:cNvPr id="8" name="Picture Placeholder 7"/>
          <p:cNvSpPr>
            <a:spLocks noGrp="1"/>
          </p:cNvSpPr>
          <p:nvPr>
            <p:ph type="pic" sz="quarter" idx="23" hasCustomPrompt="1"/>
          </p:nvPr>
        </p:nvSpPr>
        <p:spPr bwMode="auto">
          <a:xfrm>
            <a:off x="4400549" y="0"/>
            <a:ext cx="7810872" cy="687251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extrusionOk="0">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3" name="Footer Placeholder 2"/>
          <p:cNvSpPr>
            <a:spLocks noGrp="1"/>
          </p:cNvSpPr>
          <p:nvPr>
            <p:ph type="ftr" sz="quarter" idx="10"/>
          </p:nvPr>
        </p:nvSpPr>
        <p:spPr bwMode="auto"/>
        <p:txBody>
          <a:bodyPr/>
          <a:lstStyle>
            <a:lvl1pPr>
              <a:defRPr b="0">
                <a:solidFill>
                  <a:schemeClr val="bg1"/>
                </a:solidFill>
              </a:defRPr>
            </a:lvl1pPr>
          </a:lstStyle>
          <a:p>
            <a:pPr>
              <a:defRPr/>
            </a:pPr>
            <a:endParaRPr lang="en-AU"/>
          </a:p>
        </p:txBody>
      </p:sp>
      <p:sp>
        <p:nvSpPr>
          <p:cNvPr id="4" name="Slide Number Placeholder 3"/>
          <p:cNvSpPr>
            <a:spLocks noGrp="1"/>
          </p:cNvSpPr>
          <p:nvPr>
            <p:ph type="sldNum" sz="quarter" idx="11"/>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9" name="TextBox 8"/>
          <p:cNvSpPr txBox="1"/>
          <p:nvPr userDrawn="1"/>
        </p:nvSpPr>
        <p:spPr bwMode="auto">
          <a:xfrm>
            <a:off x="1" y="-1053499"/>
            <a:ext cx="7632171" cy="954107"/>
          </a:xfrm>
          <a:prstGeom prst="rect">
            <a:avLst/>
          </a:prstGeom>
          <a:solidFill>
            <a:schemeClr val="accent1"/>
          </a:solidFill>
        </p:spPr>
        <p:txBody>
          <a:bodyPr wrap="square" rtlCol="0">
            <a:spAutoFit/>
          </a:bodyPr>
          <a:lstStyle/>
          <a:p>
            <a:pPr>
              <a:defRPr/>
            </a:pPr>
            <a:r>
              <a:rPr lang="en-AU" sz="1400">
                <a:solidFill>
                  <a:schemeClr val="bg1"/>
                </a:solidFill>
              </a:rPr>
              <a:t>For this slide design, you can change the background colour</a:t>
            </a:r>
            <a:endParaRPr/>
          </a:p>
          <a:p>
            <a:pPr>
              <a:defRPr/>
            </a:pPr>
            <a:r>
              <a:rPr lang="en-AU" sz="1400">
                <a:solidFill>
                  <a:schemeClr val="bg1"/>
                </a:solidFill>
              </a:rPr>
              <a:t>by right-clicking somewhere on the slide, not in a content placeholder.</a:t>
            </a:r>
            <a:endParaRPr/>
          </a:p>
          <a:p>
            <a:pPr>
              <a:defRPr/>
            </a:pPr>
            <a:r>
              <a:rPr lang="en-US" sz="1400">
                <a:solidFill>
                  <a:schemeClr val="bg1"/>
                </a:solidFill>
              </a:rPr>
              <a:t>‘Format Background</a:t>
            </a:r>
            <a:endParaRPr/>
          </a:p>
          <a:p>
            <a:pPr>
              <a:defRPr/>
            </a:pPr>
            <a:r>
              <a:rPr lang="en-US" sz="1400">
                <a:solidFill>
                  <a:schemeClr val="bg1"/>
                </a:solidFill>
              </a:rPr>
              <a:t>Under the ‘Fill’ menu, ‘change ‘Solid fill’ to a colour from the palette</a:t>
            </a:r>
            <a:endParaRPr lang="en-AU" sz="1400">
              <a:solidFill>
                <a:schemeClr val="bg1"/>
              </a:solidFill>
            </a:endParaRPr>
          </a:p>
        </p:txBody>
      </p:sp>
      <p:sp>
        <p:nvSpPr>
          <p:cNvPr id="16" name="Content Placeholder 15"/>
          <p:cNvSpPr>
            <a:spLocks noGrp="1"/>
          </p:cNvSpPr>
          <p:nvPr>
            <p:ph sz="quarter" idx="24"/>
          </p:nvPr>
        </p:nvSpPr>
        <p:spPr bwMode="auto">
          <a:xfrm>
            <a:off x="676800" y="2700000"/>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extrusionOk="0">
                <a:moveTo>
                  <a:pt x="0" y="0"/>
                </a:moveTo>
                <a:lnTo>
                  <a:pt x="4320554" y="0"/>
                </a:lnTo>
                <a:lnTo>
                  <a:pt x="4320554" y="3240087"/>
                </a:lnTo>
                <a:lnTo>
                  <a:pt x="0" y="3240087"/>
                </a:lnTo>
                <a:close/>
              </a:path>
            </a:pathLst>
          </a:custGeom>
        </p:spPr>
        <p:txBody>
          <a:bodyPr wrap="square">
            <a:noAutofit/>
          </a:bodyPr>
          <a:lstStyle>
            <a:lvl1pPr>
              <a:spcAft>
                <a:spcPts val="1200"/>
              </a:spcAft>
              <a:defRPr sz="1400">
                <a:solidFill>
                  <a:schemeClr val="bg1"/>
                </a:solidFill>
              </a:defRPr>
            </a:lvl1pPr>
            <a:lvl2pPr>
              <a:spcAft>
                <a:spcPts val="1200"/>
              </a:spcAft>
              <a:defRPr sz="1400">
                <a:solidFill>
                  <a:schemeClr val="bg1"/>
                </a:solidFill>
              </a:defRPr>
            </a:lvl2pPr>
            <a:lvl3pPr>
              <a:spcAft>
                <a:spcPts val="1200"/>
              </a:spcAft>
              <a:buClr>
                <a:schemeClr val="bg1"/>
              </a:buClr>
              <a:defRPr sz="1400">
                <a:solidFill>
                  <a:schemeClr val="bg1"/>
                </a:solidFill>
              </a:defRPr>
            </a:lvl3pPr>
            <a:lvl4pPr>
              <a:spcAft>
                <a:spcPts val="1200"/>
              </a:spcAft>
              <a:defRPr sz="1400">
                <a:solidFill>
                  <a:schemeClr val="bg1"/>
                </a:solidFill>
              </a:defRPr>
            </a:lvl4pPr>
            <a:lvl5pPr>
              <a:spcAft>
                <a:spcPts val="1200"/>
              </a:spcAft>
              <a:defRPr sz="1400">
                <a:solidFill>
                  <a:schemeClr val="bg1"/>
                </a:solidFill>
              </a:defRPr>
            </a:lvl5p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a:p>
            <a:pPr lvl="4">
              <a:defRPr/>
            </a:pPr>
            <a:r>
              <a:rPr lang="en-US" dirty="0"/>
              <a:t>Fifth level</a:t>
            </a:r>
            <a:endParaRPr lang="en-AU" dirty="0"/>
          </a:p>
        </p:txBody>
      </p:sp>
      <p:sp>
        <p:nvSpPr>
          <p:cNvPr id="20" name="Title 1"/>
          <p:cNvSpPr>
            <a:spLocks noGrp="1"/>
          </p:cNvSpPr>
          <p:nvPr>
            <p:ph type="title" hasCustomPrompt="1"/>
          </p:nvPr>
        </p:nvSpPr>
        <p:spPr bwMode="auto">
          <a:xfrm>
            <a:off x="676800" y="1198800"/>
            <a:ext cx="3384548" cy="503510"/>
          </a:xfrm>
        </p:spPr>
        <p:txBody>
          <a:bodyPr anchor="t">
            <a:noAutofit/>
          </a:bodyPr>
          <a:lstStyle>
            <a:lvl1pPr>
              <a:defRPr sz="3600">
                <a:solidFill>
                  <a:schemeClr val="bg1"/>
                </a:solidFill>
              </a:defRPr>
            </a:lvl1pPr>
          </a:lstStyle>
          <a:p>
            <a:pPr>
              <a:defRPr/>
            </a:pPr>
            <a:r>
              <a:rPr lang="en-US" dirty="0"/>
              <a:t>Title here</a:t>
            </a:r>
            <a:endParaRPr lang="en-AU" dirty="0"/>
          </a:p>
        </p:txBody>
      </p:sp>
      <p:sp>
        <p:nvSpPr>
          <p:cNvPr id="21" name="Text Placeholder 5"/>
          <p:cNvSpPr>
            <a:spLocks noGrp="1"/>
          </p:cNvSpPr>
          <p:nvPr>
            <p:ph type="body" sz="quarter" idx="31" hasCustomPrompt="1"/>
          </p:nvPr>
        </p:nvSpPr>
        <p:spPr bwMode="auto">
          <a:xfrm>
            <a:off x="676800" y="1800000"/>
            <a:ext cx="3384548" cy="506132"/>
          </a:xfrm>
          <a:prstGeom prst="rect">
            <a:avLst/>
          </a:prstGeom>
        </p:spPr>
        <p:txBody>
          <a:bodyPr>
            <a:noAutofit/>
          </a:bodyPr>
          <a:lstStyle>
            <a:lvl1pPr>
              <a:lnSpc>
                <a:spcPct val="100000"/>
              </a:lnSpc>
              <a:defRPr sz="1600" b="0">
                <a:solidFill>
                  <a:schemeClr val="bg1"/>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16730404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PhAnim="0" preserve="1" userDrawn="1">
  <p:cSld name="Text with Image Half Alt">
    <p:bg>
      <p:bgPr>
        <a:solidFill>
          <a:schemeClr val="accent1"/>
        </a:solidFill>
        <a:effectLst/>
      </p:bgPr>
    </p:bg>
    <p:spTree>
      <p:nvGrpSpPr>
        <p:cNvPr id="1" name=""/>
        <p:cNvGrpSpPr/>
        <p:nvPr/>
      </p:nvGrpSpPr>
      <p:grpSpPr bwMode="auto">
        <a:xfrm>
          <a:off x="0" y="0"/>
          <a:ext cx="0" cy="0"/>
          <a:chOff x="0" y="0"/>
          <a:chExt cx="0" cy="0"/>
        </a:xfrm>
      </p:grpSpPr>
      <p:sp>
        <p:nvSpPr>
          <p:cNvPr id="17" name="Picture Placeholder 16"/>
          <p:cNvSpPr>
            <a:spLocks noGrp="1"/>
          </p:cNvSpPr>
          <p:nvPr>
            <p:ph type="pic" sz="quarter" idx="22" hasCustomPrompt="1"/>
          </p:nvPr>
        </p:nvSpPr>
        <p:spPr bwMode="auto">
          <a:xfrm>
            <a:off x="5605684" y="0"/>
            <a:ext cx="6586315" cy="6887025"/>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extrusionOk="0">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3" name="Footer Placeholder 2"/>
          <p:cNvSpPr>
            <a:spLocks noGrp="1"/>
          </p:cNvSpPr>
          <p:nvPr>
            <p:ph type="ftr" sz="quarter" idx="10"/>
          </p:nvPr>
        </p:nvSpPr>
        <p:spPr bwMode="auto"/>
        <p:txBody>
          <a:bodyPr/>
          <a:lstStyle>
            <a:lvl1pPr>
              <a:defRPr b="0">
                <a:solidFill>
                  <a:schemeClr val="bg1"/>
                </a:solidFill>
              </a:defRPr>
            </a:lvl1pPr>
          </a:lstStyle>
          <a:p>
            <a:pPr>
              <a:defRPr/>
            </a:pPr>
            <a:endParaRPr lang="en-AU"/>
          </a:p>
        </p:txBody>
      </p:sp>
      <p:sp>
        <p:nvSpPr>
          <p:cNvPr id="4" name="Slide Number Placeholder 3"/>
          <p:cNvSpPr>
            <a:spLocks noGrp="1"/>
          </p:cNvSpPr>
          <p:nvPr>
            <p:ph type="sldNum" sz="quarter" idx="11"/>
          </p:nvPr>
        </p:nvSpPr>
        <p:spPr bwMode="auto"/>
        <p:txBody>
          <a:bodyPr/>
          <a:lstStyle/>
          <a:p>
            <a:pPr>
              <a:defRPr/>
            </a:pPr>
            <a:fld id="{E917DE0E-AFB1-41FD-BC35-27DB61CA125F}" type="slidenum">
              <a:rPr lang="en-AU"/>
              <a:t>‹#›</a:t>
            </a:fld>
            <a:endParaRPr lang="en-AU"/>
          </a:p>
        </p:txBody>
      </p:sp>
      <p:sp>
        <p:nvSpPr>
          <p:cNvPr id="20" name="Content Placeholder 19"/>
          <p:cNvSpPr>
            <a:spLocks noGrp="1"/>
          </p:cNvSpPr>
          <p:nvPr>
            <p:ph sz="quarter" idx="24"/>
          </p:nvPr>
        </p:nvSpPr>
        <p:spPr bwMode="auto">
          <a:xfrm>
            <a:off x="676800" y="2700000"/>
            <a:ext cx="4536578"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extrusionOk="0">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a:solidFill>
                  <a:schemeClr val="bg1"/>
                </a:solidFill>
              </a:defRPr>
            </a:lvl1pPr>
            <a:lvl2pPr>
              <a:defRPr lang="en-US" sz="1400">
                <a:solidFill>
                  <a:schemeClr val="bg1"/>
                </a:solidFill>
              </a:defRPr>
            </a:lvl2pPr>
            <a:lvl3pPr>
              <a:defRPr lang="en-US" sz="1400">
                <a:solidFill>
                  <a:schemeClr val="bg1"/>
                </a:solidFill>
              </a:defRPr>
            </a:lvl3pPr>
            <a:lvl4pPr>
              <a:defRPr lang="en-US" sz="1400">
                <a:solidFill>
                  <a:schemeClr val="bg1"/>
                </a:solidFill>
              </a:defRPr>
            </a:lvl4pPr>
            <a:lvl5pPr>
              <a:defRPr lang="en-AU" sz="1400">
                <a:solidFill>
                  <a:schemeClr val="bg1"/>
                </a:solidFill>
              </a:defRPr>
            </a:lvl5pPr>
          </a:lstStyle>
          <a:p>
            <a:pPr lvl="0">
              <a:spcAft>
                <a:spcPts val="1200"/>
              </a:spcAft>
              <a:defRPr/>
            </a:pPr>
            <a:r>
              <a:rPr lang="en-US"/>
              <a:t>Click to edit Master text styles</a:t>
            </a:r>
          </a:p>
          <a:p>
            <a:pPr lvl="1">
              <a:spcAft>
                <a:spcPts val="1200"/>
              </a:spcAft>
              <a:defRPr/>
            </a:pPr>
            <a:r>
              <a:rPr lang="en-US"/>
              <a:t>Second level</a:t>
            </a:r>
          </a:p>
          <a:p>
            <a:pPr lvl="2">
              <a:spcAft>
                <a:spcPts val="1200"/>
              </a:spcAft>
              <a:defRPr/>
            </a:pPr>
            <a:r>
              <a:rPr lang="en-US"/>
              <a:t>Third level</a:t>
            </a:r>
          </a:p>
          <a:p>
            <a:pPr lvl="3">
              <a:spcAft>
                <a:spcPts val="1200"/>
              </a:spcAft>
              <a:defRPr/>
            </a:pPr>
            <a:r>
              <a:rPr lang="en-US"/>
              <a:t>Fourth level</a:t>
            </a:r>
          </a:p>
          <a:p>
            <a:pPr lvl="4">
              <a:spcAft>
                <a:spcPts val="1200"/>
              </a:spcAft>
              <a:defRPr/>
            </a:pPr>
            <a:r>
              <a:rPr lang="en-US"/>
              <a:t>Fifth level</a:t>
            </a:r>
            <a:endParaRPr lang="en-AU"/>
          </a:p>
        </p:txBody>
      </p:sp>
      <p:sp>
        <p:nvSpPr>
          <p:cNvPr id="21" name="Title 1"/>
          <p:cNvSpPr>
            <a:spLocks noGrp="1"/>
          </p:cNvSpPr>
          <p:nvPr>
            <p:ph type="title" hasCustomPrompt="1"/>
          </p:nvPr>
        </p:nvSpPr>
        <p:spPr bwMode="auto">
          <a:xfrm>
            <a:off x="676800" y="1198800"/>
            <a:ext cx="4536578" cy="503510"/>
          </a:xfrm>
        </p:spPr>
        <p:txBody>
          <a:bodyPr anchor="t">
            <a:noAutofit/>
          </a:bodyPr>
          <a:lstStyle>
            <a:lvl1pPr>
              <a:defRPr sz="3600">
                <a:solidFill>
                  <a:schemeClr val="bg1"/>
                </a:solidFill>
              </a:defRPr>
            </a:lvl1pPr>
          </a:lstStyle>
          <a:p>
            <a:pPr>
              <a:defRPr/>
            </a:pPr>
            <a:r>
              <a:rPr lang="en-US" dirty="0"/>
              <a:t>Title here</a:t>
            </a:r>
            <a:endParaRPr lang="en-AU" dirty="0"/>
          </a:p>
        </p:txBody>
      </p:sp>
      <p:sp>
        <p:nvSpPr>
          <p:cNvPr id="22" name="Text Placeholder 5"/>
          <p:cNvSpPr>
            <a:spLocks noGrp="1"/>
          </p:cNvSpPr>
          <p:nvPr>
            <p:ph type="body" sz="quarter" idx="31" hasCustomPrompt="1"/>
          </p:nvPr>
        </p:nvSpPr>
        <p:spPr bwMode="auto">
          <a:xfrm>
            <a:off x="676800" y="1800000"/>
            <a:ext cx="4536578" cy="506132"/>
          </a:xfrm>
          <a:prstGeom prst="rect">
            <a:avLst/>
          </a:prstGeom>
        </p:spPr>
        <p:txBody>
          <a:bodyPr>
            <a:noAutofit/>
          </a:bodyPr>
          <a:lstStyle>
            <a:lvl1pPr>
              <a:lnSpc>
                <a:spcPct val="100000"/>
              </a:lnSpc>
              <a:defRPr sz="1600" b="0">
                <a:solidFill>
                  <a:schemeClr val="bg1"/>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33082274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PhAnim="0" preserve="1" userDrawn="1">
  <p:cSld name="Text with Image One Third Alt">
    <p:bg>
      <p:bgPr>
        <a:solidFill>
          <a:schemeClr val="accent1"/>
        </a:solidFill>
        <a:effectLst/>
      </p:bgPr>
    </p:bg>
    <p:spTree>
      <p:nvGrpSpPr>
        <p:cNvPr id="1" name=""/>
        <p:cNvGrpSpPr/>
        <p:nvPr/>
      </p:nvGrpSpPr>
      <p:grpSpPr bwMode="auto">
        <a:xfrm>
          <a:off x="0" y="0"/>
          <a:ext cx="0" cy="0"/>
          <a:chOff x="0" y="0"/>
          <a:chExt cx="0" cy="0"/>
        </a:xfrm>
      </p:grpSpPr>
      <p:sp>
        <p:nvSpPr>
          <p:cNvPr id="23" name="Text Placeholder 22"/>
          <p:cNvSpPr>
            <a:spLocks noGrp="1"/>
          </p:cNvSpPr>
          <p:nvPr>
            <p:ph type="body" sz="quarter" idx="32" hasCustomPrompt="1"/>
          </p:nvPr>
        </p:nvSpPr>
        <p:spPr bwMode="auto">
          <a:xfrm flipV="1">
            <a:off x="8103037" y="244"/>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extrusionOk="0">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a:gsLst>
              <a:gs pos="34000">
                <a:schemeClr val="tx1">
                  <a:alpha val="0"/>
                </a:schemeClr>
              </a:gs>
              <a:gs pos="100000">
                <a:schemeClr val="accent1">
                  <a:alpha val="79000"/>
                </a:schemeClr>
              </a:gs>
            </a:gsLst>
            <a:lin ang="2700000" scaled="1"/>
          </a:gradFill>
          <a:ln w="14480" cap="flat">
            <a:noFill/>
            <a:prstDash val="solid"/>
            <a:miter/>
          </a:ln>
        </p:spPr>
        <p:txBody>
          <a:bodyPr wrap="square" rtlCol="0" anchor="ctr">
            <a:noAutofit/>
          </a:bodyPr>
          <a:lstStyle>
            <a:lvl1pPr>
              <a:defRPr lang="en-AU" sz="1800">
                <a:solidFill>
                  <a:schemeClr val="tx1"/>
                </a:solidFill>
              </a:defRPr>
            </a:lvl1pPr>
          </a:lstStyle>
          <a:p>
            <a:pPr lvl="0">
              <a:defRPr/>
            </a:pPr>
            <a:r>
              <a:rPr lang="en-US"/>
              <a:t> </a:t>
            </a:r>
            <a:endParaRPr lang="en-AU"/>
          </a:p>
        </p:txBody>
      </p:sp>
      <p:sp>
        <p:nvSpPr>
          <p:cNvPr id="17" name="Picture Placeholder 16"/>
          <p:cNvSpPr>
            <a:spLocks noGrp="1"/>
          </p:cNvSpPr>
          <p:nvPr>
            <p:ph type="pic" sz="quarter" idx="23" hasCustomPrompt="1"/>
          </p:nvPr>
        </p:nvSpPr>
        <p:spPr bwMode="auto">
          <a:xfrm>
            <a:off x="8125073" y="1"/>
            <a:ext cx="4066927" cy="6887026"/>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extrusionOk="0">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pPr>
              <a:defRPr/>
            </a:pPr>
            <a:r>
              <a:rPr lang="en-AU"/>
              <a:t>Insert image and send to back</a:t>
            </a:r>
            <a:endParaRPr/>
          </a:p>
        </p:txBody>
      </p:sp>
      <p:sp>
        <p:nvSpPr>
          <p:cNvPr id="15" name="TextBox 14"/>
          <p:cNvSpPr txBox="1"/>
          <p:nvPr userDrawn="1"/>
        </p:nvSpPr>
        <p:spPr bwMode="auto">
          <a:xfrm>
            <a:off x="1" y="-622612"/>
            <a:ext cx="7632171" cy="523220"/>
          </a:xfrm>
          <a:prstGeom prst="rect">
            <a:avLst/>
          </a:prstGeom>
          <a:solidFill>
            <a:schemeClr val="accent1"/>
          </a:solidFill>
        </p:spPr>
        <p:txBody>
          <a:bodyPr wrap="square" rtlCol="0">
            <a:spAutoFit/>
          </a:bodyPr>
          <a:lstStyle/>
          <a:p>
            <a:pPr>
              <a:defRPr/>
            </a:pPr>
            <a:r>
              <a:rPr lang="en-AU" sz="1400">
                <a:solidFill>
                  <a:schemeClr val="bg1"/>
                </a:solidFill>
              </a:rPr>
              <a:t>For this slide design, you can change the background colour</a:t>
            </a:r>
            <a:endParaRPr/>
          </a:p>
          <a:p>
            <a:pPr>
              <a:defRPr/>
            </a:pPr>
            <a:r>
              <a:rPr lang="en-AU" sz="1400">
                <a:solidFill>
                  <a:schemeClr val="bg1"/>
                </a:solidFill>
              </a:rPr>
              <a:t>Clicking along the edge of purple container and change the shape fill colour.</a:t>
            </a:r>
            <a:endParaRPr/>
          </a:p>
        </p:txBody>
      </p:sp>
      <p:sp>
        <p:nvSpPr>
          <p:cNvPr id="7" name="Footer Placeholder 6"/>
          <p:cNvSpPr>
            <a:spLocks noGrp="1"/>
          </p:cNvSpPr>
          <p:nvPr>
            <p:ph type="ftr" sz="quarter" idx="20"/>
          </p:nvPr>
        </p:nvSpPr>
        <p:spPr bwMode="white"/>
        <p:txBody>
          <a:bodyPr/>
          <a:lstStyle>
            <a:lvl1pPr>
              <a:defRPr>
                <a:solidFill>
                  <a:schemeClr val="bg1"/>
                </a:solidFill>
              </a:defRPr>
            </a:lvl1pPr>
          </a:lstStyle>
          <a:p>
            <a:pPr>
              <a:defRPr/>
            </a:pPr>
            <a:endParaRPr lang="en-AU"/>
          </a:p>
        </p:txBody>
      </p:sp>
      <p:sp>
        <p:nvSpPr>
          <p:cNvPr id="8" name="Slide Number Placeholder 7"/>
          <p:cNvSpPr>
            <a:spLocks noGrp="1"/>
          </p:cNvSpPr>
          <p:nvPr>
            <p:ph type="sldNum" sz="quarter" idx="21"/>
          </p:nvPr>
        </p:nvSpPr>
        <p:spPr bwMode="auto"/>
        <p:txBody>
          <a:bodyPr/>
          <a:lstStyle>
            <a:lvl1pPr>
              <a:defRPr>
                <a:solidFill>
                  <a:schemeClr val="bg1"/>
                </a:solidFill>
              </a:defRPr>
            </a:lvl1pPr>
          </a:lstStyle>
          <a:p>
            <a:pPr>
              <a:defRPr/>
            </a:pPr>
            <a:fld id="{E917DE0E-AFB1-41FD-BC35-27DB61CA125F}" type="slidenum">
              <a:rPr lang="en-AU"/>
              <a:t>‹#›</a:t>
            </a:fld>
            <a:endParaRPr lang="en-AU"/>
          </a:p>
        </p:txBody>
      </p:sp>
      <p:sp>
        <p:nvSpPr>
          <p:cNvPr id="20" name="Content Placeholder 19"/>
          <p:cNvSpPr>
            <a:spLocks noGrp="1"/>
          </p:cNvSpPr>
          <p:nvPr>
            <p:ph sz="quarter" idx="24"/>
          </p:nvPr>
        </p:nvSpPr>
        <p:spPr bwMode="auto">
          <a:xfrm>
            <a:off x="676800" y="2700000"/>
            <a:ext cx="7096124"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extrusionOk="0">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a:solidFill>
                  <a:schemeClr val="bg1"/>
                </a:solidFill>
              </a:defRPr>
            </a:lvl1pPr>
            <a:lvl2pPr>
              <a:defRPr lang="en-US" sz="1400">
                <a:solidFill>
                  <a:schemeClr val="bg1"/>
                </a:solidFill>
              </a:defRPr>
            </a:lvl2pPr>
            <a:lvl3pPr>
              <a:defRPr lang="en-US" sz="1400">
                <a:solidFill>
                  <a:schemeClr val="bg1"/>
                </a:solidFill>
              </a:defRPr>
            </a:lvl3pPr>
            <a:lvl4pPr>
              <a:defRPr lang="en-US" sz="1400">
                <a:solidFill>
                  <a:schemeClr val="bg1"/>
                </a:solidFill>
              </a:defRPr>
            </a:lvl4pPr>
            <a:lvl5pPr>
              <a:defRPr lang="en-AU" sz="1400">
                <a:solidFill>
                  <a:schemeClr val="bg1"/>
                </a:solidFill>
              </a:defRPr>
            </a:lvl5pPr>
          </a:lstStyle>
          <a:p>
            <a:pPr lvl="0">
              <a:spcAft>
                <a:spcPts val="1200"/>
              </a:spcAft>
              <a:defRPr/>
            </a:pPr>
            <a:r>
              <a:rPr lang="en-US"/>
              <a:t>Click to edit Master text styles</a:t>
            </a:r>
          </a:p>
          <a:p>
            <a:pPr lvl="1">
              <a:spcAft>
                <a:spcPts val="1200"/>
              </a:spcAft>
              <a:defRPr/>
            </a:pPr>
            <a:r>
              <a:rPr lang="en-US"/>
              <a:t>Second level</a:t>
            </a:r>
          </a:p>
          <a:p>
            <a:pPr lvl="2">
              <a:spcAft>
                <a:spcPts val="1200"/>
              </a:spcAft>
              <a:defRPr/>
            </a:pPr>
            <a:r>
              <a:rPr lang="en-US"/>
              <a:t>Third level</a:t>
            </a:r>
          </a:p>
          <a:p>
            <a:pPr lvl="3">
              <a:spcAft>
                <a:spcPts val="1200"/>
              </a:spcAft>
              <a:defRPr/>
            </a:pPr>
            <a:r>
              <a:rPr lang="en-US"/>
              <a:t>Fourth level</a:t>
            </a:r>
          </a:p>
          <a:p>
            <a:pPr lvl="4">
              <a:spcAft>
                <a:spcPts val="1200"/>
              </a:spcAft>
              <a:defRPr/>
            </a:pPr>
            <a:r>
              <a:rPr lang="en-US"/>
              <a:t>Fifth level</a:t>
            </a:r>
            <a:endParaRPr lang="en-AU"/>
          </a:p>
        </p:txBody>
      </p:sp>
      <p:sp>
        <p:nvSpPr>
          <p:cNvPr id="21" name="Title 1"/>
          <p:cNvSpPr>
            <a:spLocks noGrp="1"/>
          </p:cNvSpPr>
          <p:nvPr>
            <p:ph type="title"/>
          </p:nvPr>
        </p:nvSpPr>
        <p:spPr bwMode="auto">
          <a:xfrm>
            <a:off x="676800" y="1198800"/>
            <a:ext cx="7096125" cy="503510"/>
          </a:xfrm>
        </p:spPr>
        <p:txBody>
          <a:bodyPr anchor="t">
            <a:noAutofit/>
          </a:bodyPr>
          <a:lstStyle>
            <a:lvl1pPr>
              <a:defRPr sz="3600">
                <a:solidFill>
                  <a:schemeClr val="bg1"/>
                </a:solidFill>
              </a:defRPr>
            </a:lvl1pPr>
          </a:lstStyle>
          <a:p>
            <a:pPr>
              <a:defRPr/>
            </a:pPr>
            <a:r>
              <a:rPr lang="en-US" dirty="0"/>
              <a:t>Click to edit Master title style</a:t>
            </a:r>
            <a:endParaRPr lang="en-AU" dirty="0"/>
          </a:p>
        </p:txBody>
      </p:sp>
      <p:sp>
        <p:nvSpPr>
          <p:cNvPr id="22" name="Text Placeholder 5"/>
          <p:cNvSpPr>
            <a:spLocks noGrp="1"/>
          </p:cNvSpPr>
          <p:nvPr>
            <p:ph type="body" sz="quarter" idx="31" hasCustomPrompt="1"/>
          </p:nvPr>
        </p:nvSpPr>
        <p:spPr bwMode="auto">
          <a:xfrm>
            <a:off x="676800" y="1800000"/>
            <a:ext cx="7096125" cy="506132"/>
          </a:xfrm>
          <a:prstGeom prst="rect">
            <a:avLst/>
          </a:prstGeom>
        </p:spPr>
        <p:txBody>
          <a:bodyPr>
            <a:noAutofit/>
          </a:bodyPr>
          <a:lstStyle>
            <a:lvl1pPr>
              <a:lnSpc>
                <a:spcPct val="100000"/>
              </a:lnSpc>
              <a:defRPr sz="1600" b="0">
                <a:solidFill>
                  <a:schemeClr val="bg1"/>
                </a:solidFill>
                <a:latin typeface="+mj-lt"/>
              </a:defRPr>
            </a:lvl1pPr>
            <a:lvl2pPr marL="612" indent="0">
              <a:buNone/>
              <a:defRPr/>
            </a:lvl2pPr>
          </a:lstStyle>
          <a:p>
            <a:pPr lvl="0">
              <a:defRPr/>
            </a:pPr>
            <a:r>
              <a:rPr lang="en-US" dirty="0"/>
              <a:t>[Subtitle]</a:t>
            </a:r>
            <a:endParaRPr dirty="0"/>
          </a:p>
        </p:txBody>
      </p:sp>
    </p:spTree>
    <p:extLst>
      <p:ext uri="{BB962C8B-B14F-4D97-AF65-F5344CB8AC3E}">
        <p14:creationId xmlns:p14="http://schemas.microsoft.com/office/powerpoint/2010/main" val="3902094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PhAnim="0" preserve="1" userDrawn="1">
  <p:cSld name="Text with 4 Images">
    <p:spTree>
      <p:nvGrpSpPr>
        <p:cNvPr id="1" name=""/>
        <p:cNvGrpSpPr/>
        <p:nvPr/>
      </p:nvGrpSpPr>
      <p:grpSpPr bwMode="auto">
        <a:xfrm>
          <a:off x="0" y="0"/>
          <a:ext cx="0" cy="0"/>
          <a:chOff x="0" y="0"/>
          <a:chExt cx="0" cy="0"/>
        </a:xfrm>
      </p:grpSpPr>
      <p:sp>
        <p:nvSpPr>
          <p:cNvPr id="10" name="Picture Placeholder 9"/>
          <p:cNvSpPr>
            <a:spLocks noGrp="1"/>
          </p:cNvSpPr>
          <p:nvPr>
            <p:ph type="pic" sz="quarter" idx="12" hasCustomPrompt="1"/>
          </p:nvPr>
        </p:nvSpPr>
        <p:spPr bwMode="auto">
          <a:xfrm>
            <a:off x="4407049" y="-1"/>
            <a:ext cx="3888000" cy="3425856"/>
          </a:xfrm>
          <a:prstGeom prst="rect">
            <a:avLst/>
          </a:prstGeom>
          <a:solidFill>
            <a:schemeClr val="bg2"/>
          </a:solidFill>
        </p:spPr>
        <p:txBody>
          <a:bodyPr anchor="ctr"/>
          <a:lstStyle>
            <a:lvl1pPr algn="ctr">
              <a:defRPr sz="1200"/>
            </a:lvl1pPr>
          </a:lstStyle>
          <a:p>
            <a:pPr>
              <a:defRPr/>
            </a:pPr>
            <a:r>
              <a:rPr lang="en-AU"/>
              <a:t> Click icon to insert picture</a:t>
            </a:r>
            <a:endParaRPr/>
          </a:p>
          <a:p>
            <a:pPr>
              <a:defRPr/>
            </a:pPr>
            <a:endParaRPr lang="en-AU"/>
          </a:p>
        </p:txBody>
      </p:sp>
      <p:sp>
        <p:nvSpPr>
          <p:cNvPr id="9" name="Picture Placeholder 9"/>
          <p:cNvSpPr>
            <a:spLocks noGrp="1"/>
          </p:cNvSpPr>
          <p:nvPr>
            <p:ph type="pic" sz="quarter" idx="16" hasCustomPrompt="1"/>
          </p:nvPr>
        </p:nvSpPr>
        <p:spPr bwMode="auto">
          <a:xfrm>
            <a:off x="4407049" y="3432144"/>
            <a:ext cx="3888000" cy="3425856"/>
          </a:xfrm>
          <a:prstGeom prst="rect">
            <a:avLst/>
          </a:prstGeom>
          <a:solidFill>
            <a:schemeClr val="bg2"/>
          </a:solidFill>
        </p:spPr>
        <p:txBody>
          <a:bodyPr anchor="ctr"/>
          <a:lstStyle>
            <a:lvl1pPr algn="ctr">
              <a:defRPr sz="1200"/>
            </a:lvl1pPr>
          </a:lstStyle>
          <a:p>
            <a:pPr>
              <a:defRPr/>
            </a:pPr>
            <a:r>
              <a:rPr lang="en-AU"/>
              <a:t> Click icon to insert picture</a:t>
            </a:r>
            <a:endParaRPr/>
          </a:p>
          <a:p>
            <a:pPr>
              <a:defRPr/>
            </a:pPr>
            <a:endParaRPr lang="en-AU"/>
          </a:p>
        </p:txBody>
      </p:sp>
      <p:sp>
        <p:nvSpPr>
          <p:cNvPr id="11" name="Picture Placeholder 9"/>
          <p:cNvSpPr>
            <a:spLocks noGrp="1"/>
          </p:cNvSpPr>
          <p:nvPr>
            <p:ph type="pic" sz="quarter" idx="17" hasCustomPrompt="1"/>
          </p:nvPr>
        </p:nvSpPr>
        <p:spPr bwMode="auto">
          <a:xfrm>
            <a:off x="8293490" y="-1"/>
            <a:ext cx="3924000" cy="3425856"/>
          </a:xfrm>
          <a:prstGeom prst="rect">
            <a:avLst/>
          </a:prstGeom>
          <a:solidFill>
            <a:schemeClr val="bg2"/>
          </a:solidFill>
        </p:spPr>
        <p:txBody>
          <a:bodyPr anchor="ctr"/>
          <a:lstStyle>
            <a:lvl1pPr algn="ctr">
              <a:defRPr sz="1200"/>
            </a:lvl1pPr>
          </a:lstStyle>
          <a:p>
            <a:pPr>
              <a:defRPr/>
            </a:pPr>
            <a:r>
              <a:rPr lang="en-AU"/>
              <a:t> Click icon to insert picture</a:t>
            </a:r>
            <a:endParaRPr/>
          </a:p>
          <a:p>
            <a:pPr>
              <a:defRPr/>
            </a:pPr>
            <a:endParaRPr lang="en-AU"/>
          </a:p>
        </p:txBody>
      </p:sp>
      <p:sp>
        <p:nvSpPr>
          <p:cNvPr id="13" name="Picture Placeholder 9"/>
          <p:cNvSpPr>
            <a:spLocks noGrp="1"/>
          </p:cNvSpPr>
          <p:nvPr>
            <p:ph type="pic" sz="quarter" idx="18" hasCustomPrompt="1"/>
          </p:nvPr>
        </p:nvSpPr>
        <p:spPr bwMode="auto">
          <a:xfrm>
            <a:off x="8293490" y="3432144"/>
            <a:ext cx="3924000" cy="3425856"/>
          </a:xfrm>
          <a:prstGeom prst="rect">
            <a:avLst/>
          </a:prstGeom>
          <a:solidFill>
            <a:schemeClr val="bg2"/>
          </a:solidFill>
        </p:spPr>
        <p:txBody>
          <a:bodyPr anchor="ctr"/>
          <a:lstStyle>
            <a:lvl1pPr algn="ctr">
              <a:defRPr sz="1200"/>
            </a:lvl1pPr>
          </a:lstStyle>
          <a:p>
            <a:pPr>
              <a:defRPr/>
            </a:pPr>
            <a:r>
              <a:rPr lang="en-AU"/>
              <a:t> Click icon to insert picture</a:t>
            </a:r>
            <a:endParaRPr/>
          </a:p>
          <a:p>
            <a:pPr>
              <a:defRPr/>
            </a:pPr>
            <a:endParaRPr lang="en-AU"/>
          </a:p>
        </p:txBody>
      </p:sp>
      <p:sp>
        <p:nvSpPr>
          <p:cNvPr id="7" name="Footer Placeholder 6"/>
          <p:cNvSpPr>
            <a:spLocks noGrp="1"/>
          </p:cNvSpPr>
          <p:nvPr>
            <p:ph type="ftr" sz="quarter" idx="20"/>
          </p:nvPr>
        </p:nvSpPr>
        <p:spPr bwMode="auto"/>
        <p:txBody>
          <a:bodyPr/>
          <a:lstStyle/>
          <a:p>
            <a:pPr>
              <a:defRPr/>
            </a:pPr>
            <a:endParaRPr lang="en-AU"/>
          </a:p>
        </p:txBody>
      </p:sp>
      <p:sp>
        <p:nvSpPr>
          <p:cNvPr id="8" name="Slide Number Placeholder 7"/>
          <p:cNvSpPr>
            <a:spLocks noGrp="1"/>
          </p:cNvSpPr>
          <p:nvPr>
            <p:ph type="sldNum" sz="quarter" idx="21"/>
          </p:nvPr>
        </p:nvSpPr>
        <p:spPr bwMode="auto">
          <a:xfrm>
            <a:off x="11208568" y="6526800"/>
            <a:ext cx="288032" cy="108000"/>
          </a:xfrm>
        </p:spPr>
        <p:txBody>
          <a:bodyPr/>
          <a:lstStyle>
            <a:lvl1pPr>
              <a:defRPr>
                <a:solidFill>
                  <a:schemeClr val="bg1"/>
                </a:solidFill>
              </a:defRPr>
            </a:lvl1pPr>
          </a:lstStyle>
          <a:p>
            <a:pPr>
              <a:defRPr/>
            </a:pPr>
            <a:fld id="{E917DE0E-AFB1-41FD-BC35-27DB61CA125F}" type="slidenum">
              <a:rPr lang="en-AU"/>
              <a:t>‹#›</a:t>
            </a:fld>
            <a:endParaRPr lang="en-AU" dirty="0"/>
          </a:p>
        </p:txBody>
      </p:sp>
      <p:sp>
        <p:nvSpPr>
          <p:cNvPr id="22" name="Content Placeholder 21"/>
          <p:cNvSpPr>
            <a:spLocks noGrp="1"/>
          </p:cNvSpPr>
          <p:nvPr>
            <p:ph sz="quarter" idx="23"/>
          </p:nvPr>
        </p:nvSpPr>
        <p:spPr bwMode="auto">
          <a:xfrm>
            <a:off x="676800" y="2636838"/>
            <a:ext cx="3384000" cy="3671887"/>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extrusionOk="0">
                <a:moveTo>
                  <a:pt x="0" y="0"/>
                </a:moveTo>
                <a:lnTo>
                  <a:pt x="3384000" y="0"/>
                </a:lnTo>
                <a:lnTo>
                  <a:pt x="3384000" y="3240087"/>
                </a:lnTo>
                <a:lnTo>
                  <a:pt x="0" y="3240087"/>
                </a:lnTo>
                <a:close/>
              </a:path>
            </a:pathLst>
          </a:custGeom>
        </p:spPr>
        <p:txBody>
          <a:bodyPr wrap="square">
            <a:noAutofit/>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lang="en-AU"/>
          </a:p>
        </p:txBody>
      </p:sp>
      <p:sp>
        <p:nvSpPr>
          <p:cNvPr id="23" name="Text Placeholder 5"/>
          <p:cNvSpPr>
            <a:spLocks noGrp="1"/>
          </p:cNvSpPr>
          <p:nvPr>
            <p:ph type="body" sz="quarter" idx="31" hasCustomPrompt="1"/>
          </p:nvPr>
        </p:nvSpPr>
        <p:spPr bwMode="auto">
          <a:xfrm>
            <a:off x="676800" y="1800000"/>
            <a:ext cx="3384549" cy="506132"/>
          </a:xfrm>
          <a:prstGeom prst="rect">
            <a:avLst/>
          </a:prstGeom>
        </p:spPr>
        <p:txBody>
          <a:bodyPr>
            <a:no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
        <p:nvSpPr>
          <p:cNvPr id="4" name="Title 3"/>
          <p:cNvSpPr>
            <a:spLocks noGrp="1"/>
          </p:cNvSpPr>
          <p:nvPr>
            <p:ph type="title" hasCustomPrompt="1"/>
          </p:nvPr>
        </p:nvSpPr>
        <p:spPr bwMode="auto">
          <a:xfrm>
            <a:off x="676800" y="1198800"/>
            <a:ext cx="3384550" cy="469056"/>
          </a:xfrm>
        </p:spPr>
        <p:txBody>
          <a:bodyPr/>
          <a:lstStyle/>
          <a:p>
            <a:pPr>
              <a:defRPr/>
            </a:pPr>
            <a:r>
              <a:rPr lang="en-US"/>
              <a:t>Title style</a:t>
            </a:r>
            <a:endParaRPr lang="en-AU"/>
          </a:p>
        </p:txBody>
      </p:sp>
    </p:spTree>
    <p:extLst>
      <p:ext uri="{BB962C8B-B14F-4D97-AF65-F5344CB8AC3E}">
        <p14:creationId xmlns:p14="http://schemas.microsoft.com/office/powerpoint/2010/main" val="9359005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PhAnim="0" preserve="1" userDrawn="1">
  <p:cSld name="Three Column Text &amp; Images">
    <p:spTree>
      <p:nvGrpSpPr>
        <p:cNvPr id="1" name=""/>
        <p:cNvGrpSpPr/>
        <p:nvPr/>
      </p:nvGrpSpPr>
      <p:grpSpPr bwMode="auto">
        <a:xfrm>
          <a:off x="0" y="0"/>
          <a:ext cx="0" cy="0"/>
          <a:chOff x="0" y="0"/>
          <a:chExt cx="0" cy="0"/>
        </a:xfrm>
      </p:grpSpPr>
      <p:sp>
        <p:nvSpPr>
          <p:cNvPr id="9" name="Picture Placeholder 8"/>
          <p:cNvSpPr>
            <a:spLocks noGrp="1"/>
          </p:cNvSpPr>
          <p:nvPr>
            <p:ph type="pic" sz="quarter" idx="14" hasCustomPrompt="1"/>
          </p:nvPr>
        </p:nvSpPr>
        <p:spPr bwMode="auto">
          <a:xfrm>
            <a:off x="689700" y="3501755"/>
            <a:ext cx="3384000" cy="2518938"/>
          </a:xfrm>
          <a:prstGeom prst="rect">
            <a:avLst/>
          </a:prstGeom>
          <a:solidFill>
            <a:schemeClr val="bg2"/>
          </a:solidFill>
        </p:spPr>
        <p:txBody>
          <a:bodyPr anchor="ctr"/>
          <a:lstStyle>
            <a:lvl1pPr algn="ctr">
              <a:defRPr sz="1200"/>
            </a:lvl1pPr>
          </a:lstStyle>
          <a:p>
            <a:pPr>
              <a:defRPr/>
            </a:pPr>
            <a:r>
              <a:rPr lang="en-AU"/>
              <a:t>Click icon to insert picture</a:t>
            </a:r>
            <a:endParaRPr/>
          </a:p>
          <a:p>
            <a:pPr>
              <a:defRPr/>
            </a:pPr>
            <a:endParaRPr lang="en-AU"/>
          </a:p>
        </p:txBody>
      </p:sp>
      <p:sp>
        <p:nvSpPr>
          <p:cNvPr id="11" name="Picture Placeholder 8"/>
          <p:cNvSpPr>
            <a:spLocks noGrp="1"/>
          </p:cNvSpPr>
          <p:nvPr>
            <p:ph type="pic" sz="quarter" idx="16" hasCustomPrompt="1"/>
          </p:nvPr>
        </p:nvSpPr>
        <p:spPr bwMode="auto">
          <a:xfrm>
            <a:off x="4404000" y="3501755"/>
            <a:ext cx="3384000" cy="2518938"/>
          </a:xfrm>
          <a:prstGeom prst="rect">
            <a:avLst/>
          </a:prstGeom>
          <a:solidFill>
            <a:schemeClr val="bg2"/>
          </a:solidFill>
        </p:spPr>
        <p:txBody>
          <a:bodyPr anchor="ctr"/>
          <a:lstStyle>
            <a:lvl1pPr algn="ctr">
              <a:defRPr sz="1200"/>
            </a:lvl1pPr>
          </a:lstStyle>
          <a:p>
            <a:pPr>
              <a:defRPr/>
            </a:pPr>
            <a:r>
              <a:rPr lang="en-AU"/>
              <a:t>Click icon to insert picture</a:t>
            </a:r>
            <a:endParaRPr/>
          </a:p>
          <a:p>
            <a:pPr>
              <a:defRPr/>
            </a:pPr>
            <a:endParaRPr lang="en-AU"/>
          </a:p>
        </p:txBody>
      </p:sp>
      <p:sp>
        <p:nvSpPr>
          <p:cNvPr id="13" name="Picture Placeholder 8"/>
          <p:cNvSpPr>
            <a:spLocks noGrp="1"/>
          </p:cNvSpPr>
          <p:nvPr>
            <p:ph type="pic" sz="quarter" idx="18" hasCustomPrompt="1"/>
          </p:nvPr>
        </p:nvSpPr>
        <p:spPr bwMode="auto">
          <a:xfrm>
            <a:off x="8107050" y="3501008"/>
            <a:ext cx="3384000" cy="2518938"/>
          </a:xfrm>
          <a:prstGeom prst="rect">
            <a:avLst/>
          </a:prstGeom>
          <a:solidFill>
            <a:schemeClr val="bg2"/>
          </a:solidFill>
        </p:spPr>
        <p:txBody>
          <a:bodyPr anchor="ctr"/>
          <a:lstStyle>
            <a:lvl1pPr algn="ctr">
              <a:defRPr sz="1200"/>
            </a:lvl1pPr>
          </a:lstStyle>
          <a:p>
            <a:pPr>
              <a:defRPr/>
            </a:pPr>
            <a:r>
              <a:rPr lang="en-AU"/>
              <a:t>Click icon to insert picture</a:t>
            </a:r>
            <a:endParaRPr/>
          </a:p>
          <a:p>
            <a:pPr>
              <a:defRPr/>
            </a:pPr>
            <a:endParaRPr lang="en-AU"/>
          </a:p>
        </p:txBody>
      </p:sp>
      <p:sp>
        <p:nvSpPr>
          <p:cNvPr id="15" name="Text Placeholder 14"/>
          <p:cNvSpPr>
            <a:spLocks noGrp="1"/>
          </p:cNvSpPr>
          <p:nvPr>
            <p:ph type="body" sz="quarter" idx="19"/>
          </p:nvPr>
        </p:nvSpPr>
        <p:spPr bwMode="auto">
          <a:xfrm>
            <a:off x="689699" y="2348806"/>
            <a:ext cx="3384000" cy="1080194"/>
          </a:xfrm>
          <a:prstGeom prst="rect">
            <a:avLst/>
          </a:prstGeom>
        </p:spPr>
        <p:txBody>
          <a:bodyPr/>
          <a:lstStyle>
            <a:lvl1pPr>
              <a:lnSpc>
                <a:spcPct val="100000"/>
              </a:lnSpc>
              <a:defRPr lang="en-US"/>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Click to edit Master text styles</a:t>
            </a:r>
          </a:p>
          <a:p>
            <a:pPr lvl="1">
              <a:defRPr/>
            </a:pPr>
            <a:r>
              <a:rPr lang="en-US"/>
              <a:t>Second level</a:t>
            </a:r>
          </a:p>
        </p:txBody>
      </p:sp>
      <p:sp>
        <p:nvSpPr>
          <p:cNvPr id="16" name="Text Placeholder 14"/>
          <p:cNvSpPr>
            <a:spLocks noGrp="1"/>
          </p:cNvSpPr>
          <p:nvPr>
            <p:ph type="body" sz="quarter" idx="20"/>
          </p:nvPr>
        </p:nvSpPr>
        <p:spPr bwMode="auto">
          <a:xfrm>
            <a:off x="4404000" y="2348806"/>
            <a:ext cx="3384000" cy="1080194"/>
          </a:xfrm>
          <a:prstGeom prst="rect">
            <a:avLst/>
          </a:prstGeom>
        </p:spPr>
        <p:txBody>
          <a:bodyPr/>
          <a:lstStyle>
            <a:lvl1pPr>
              <a:lnSpc>
                <a:spcPct val="100000"/>
              </a:lnSpc>
              <a:defRPr lang="en-US"/>
            </a:lvl1pPr>
            <a:lvl2pPr marL="171450" indent="-171450">
              <a:lnSpc>
                <a:spcPct val="100000"/>
              </a:lnSpc>
              <a:spcAft>
                <a:spcPts val="300"/>
              </a:spcAft>
              <a:buClr>
                <a:schemeClr val="accent1"/>
              </a:buClr>
              <a:buFont typeface="Arial"/>
              <a:buChar char="•"/>
              <a:defRPr lang="en-US"/>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17" name="Text Placeholder 14"/>
          <p:cNvSpPr>
            <a:spLocks noGrp="1"/>
          </p:cNvSpPr>
          <p:nvPr>
            <p:ph type="body" sz="quarter" idx="21"/>
          </p:nvPr>
        </p:nvSpPr>
        <p:spPr bwMode="auto">
          <a:xfrm>
            <a:off x="8107050" y="2348806"/>
            <a:ext cx="3384000" cy="1080194"/>
          </a:xfrm>
          <a:prstGeom prst="rect">
            <a:avLst/>
          </a:prstGeom>
        </p:spPr>
        <p:txBody>
          <a:bodyPr/>
          <a:lstStyle>
            <a:lvl1pPr>
              <a:lnSpc>
                <a:spcPct val="100000"/>
              </a:lnSpc>
              <a:defRPr lang="en-US"/>
            </a:lvl1pPr>
            <a:lvl2pPr marL="171450" indent="-171450">
              <a:lnSpc>
                <a:spcPct val="100000"/>
              </a:lnSpc>
              <a:spcAft>
                <a:spcPts val="300"/>
              </a:spcAft>
              <a:buClr>
                <a:schemeClr val="accent1"/>
              </a:buClr>
              <a:buFont typeface="Arial"/>
              <a:buChar char="•"/>
              <a:defRPr lang="en-US"/>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6" name="Title 5"/>
          <p:cNvSpPr>
            <a:spLocks noGrp="1"/>
          </p:cNvSpPr>
          <p:nvPr>
            <p:ph type="title"/>
          </p:nvPr>
        </p:nvSpPr>
        <p:spPr bwMode="auto"/>
        <p:txBody>
          <a:bodyPr/>
          <a:lstStyle/>
          <a:p>
            <a:pPr>
              <a:defRPr/>
            </a:pPr>
            <a:r>
              <a:rPr lang="en-US"/>
              <a:t>Click to edit Master title style</a:t>
            </a:r>
            <a:endParaRPr lang="en-AU"/>
          </a:p>
        </p:txBody>
      </p:sp>
      <p:sp>
        <p:nvSpPr>
          <p:cNvPr id="7" name="Footer Placeholder 6"/>
          <p:cNvSpPr>
            <a:spLocks noGrp="1"/>
          </p:cNvSpPr>
          <p:nvPr>
            <p:ph type="ftr" sz="quarter" idx="23"/>
          </p:nvPr>
        </p:nvSpPr>
        <p:spPr bwMode="auto"/>
        <p:txBody>
          <a:bodyPr/>
          <a:lstStyle/>
          <a:p>
            <a:pPr>
              <a:defRPr/>
            </a:pPr>
            <a:endParaRPr lang="en-AU"/>
          </a:p>
        </p:txBody>
      </p:sp>
      <p:sp>
        <p:nvSpPr>
          <p:cNvPr id="8" name="Slide Number Placeholder 7"/>
          <p:cNvSpPr>
            <a:spLocks noGrp="1"/>
          </p:cNvSpPr>
          <p:nvPr>
            <p:ph type="sldNum" sz="quarter" idx="24"/>
          </p:nvPr>
        </p:nvSpPr>
        <p:spPr bwMode="auto"/>
        <p:txBody>
          <a:bodyPr/>
          <a:lstStyle/>
          <a:p>
            <a:pPr>
              <a:defRPr/>
            </a:pPr>
            <a:fld id="{E917DE0E-AFB1-41FD-BC35-27DB61CA125F}" type="slidenum">
              <a:rPr lang="en-AU"/>
              <a:t>‹#›</a:t>
            </a:fld>
            <a:endParaRPr lang="en-AU"/>
          </a:p>
        </p:txBody>
      </p:sp>
      <p:sp>
        <p:nvSpPr>
          <p:cNvPr id="22" name="Text Placeholder 5"/>
          <p:cNvSpPr>
            <a:spLocks noGrp="1"/>
          </p:cNvSpPr>
          <p:nvPr>
            <p:ph type="body" sz="quarter" idx="31" hasCustomPrompt="1"/>
          </p:nvPr>
        </p:nvSpPr>
        <p:spPr bwMode="auto">
          <a:xfrm>
            <a:off x="676800" y="1364400"/>
            <a:ext cx="10801349" cy="506132"/>
          </a:xfrm>
          <a:prstGeom prst="rect">
            <a:avLst/>
          </a:prstGeom>
        </p:spPr>
        <p:txBody>
          <a:bodyPr>
            <a:no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2064797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PhAnim="0" preserve="1" userDrawn="1">
  <p:cSld name="Icons &amp; Text">
    <p:spTree>
      <p:nvGrpSpPr>
        <p:cNvPr id="1" name=""/>
        <p:cNvGrpSpPr/>
        <p:nvPr/>
      </p:nvGrpSpPr>
      <p:grpSpPr bwMode="auto">
        <a:xfrm>
          <a:off x="0" y="0"/>
          <a:ext cx="0" cy="0"/>
          <a:chOff x="0" y="0"/>
          <a:chExt cx="0" cy="0"/>
        </a:xfrm>
      </p:grpSpPr>
      <p:sp>
        <p:nvSpPr>
          <p:cNvPr id="15" name="Text Placeholder 14"/>
          <p:cNvSpPr>
            <a:spLocks noGrp="1"/>
          </p:cNvSpPr>
          <p:nvPr>
            <p:ph type="body" sz="quarter" idx="19" hasCustomPrompt="1"/>
          </p:nvPr>
        </p:nvSpPr>
        <p:spPr bwMode="auto">
          <a:xfrm>
            <a:off x="719669" y="2818509"/>
            <a:ext cx="3384000" cy="240219"/>
          </a:xfrm>
          <a:prstGeom prst="rect">
            <a:avLst/>
          </a:prstGeom>
        </p:spPr>
        <p:txBody>
          <a:bodyPr/>
          <a:lstStyle>
            <a:lvl1pPr algn="ctr">
              <a:lnSpc>
                <a:spcPct val="100000"/>
              </a:lnSpc>
              <a:defRPr lang="en-US" sz="14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18" name="Text Placeholder 14"/>
          <p:cNvSpPr>
            <a:spLocks noGrp="1"/>
          </p:cNvSpPr>
          <p:nvPr>
            <p:ph type="body" sz="quarter" idx="24" hasCustomPrompt="1"/>
          </p:nvPr>
        </p:nvSpPr>
        <p:spPr bwMode="auto">
          <a:xfrm>
            <a:off x="4404000" y="2818509"/>
            <a:ext cx="3384000" cy="240219"/>
          </a:xfrm>
          <a:prstGeom prst="rect">
            <a:avLst/>
          </a:prstGeom>
        </p:spPr>
        <p:txBody>
          <a:bodyPr/>
          <a:lstStyle>
            <a:lvl1pPr algn="ctr">
              <a:lnSpc>
                <a:spcPct val="100000"/>
              </a:lnSpc>
              <a:defRPr lang="en-US" sz="14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25" name="Text Placeholder 14"/>
          <p:cNvSpPr>
            <a:spLocks noGrp="1"/>
          </p:cNvSpPr>
          <p:nvPr>
            <p:ph type="body" sz="quarter" idx="30" hasCustomPrompt="1"/>
          </p:nvPr>
        </p:nvSpPr>
        <p:spPr bwMode="auto">
          <a:xfrm>
            <a:off x="719669" y="4965124"/>
            <a:ext cx="3384000" cy="240219"/>
          </a:xfrm>
          <a:prstGeom prst="rect">
            <a:avLst/>
          </a:prstGeom>
        </p:spPr>
        <p:txBody>
          <a:bodyPr/>
          <a:lstStyle>
            <a:lvl1pPr algn="ctr">
              <a:lnSpc>
                <a:spcPct val="100000"/>
              </a:lnSpc>
              <a:defRPr lang="en-US" sz="14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28" name="Text Placeholder 14"/>
          <p:cNvSpPr>
            <a:spLocks noGrp="1"/>
          </p:cNvSpPr>
          <p:nvPr>
            <p:ph type="body" sz="quarter" idx="33" hasCustomPrompt="1"/>
          </p:nvPr>
        </p:nvSpPr>
        <p:spPr bwMode="auto">
          <a:xfrm>
            <a:off x="4404000" y="4965124"/>
            <a:ext cx="3384000" cy="240219"/>
          </a:xfrm>
          <a:prstGeom prst="rect">
            <a:avLst/>
          </a:prstGeom>
        </p:spPr>
        <p:txBody>
          <a:bodyPr/>
          <a:lstStyle>
            <a:lvl1pPr algn="ctr">
              <a:lnSpc>
                <a:spcPct val="100000"/>
              </a:lnSpc>
              <a:defRPr lang="en-US" sz="14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31" name="Text Placeholder 14"/>
          <p:cNvSpPr>
            <a:spLocks noGrp="1"/>
          </p:cNvSpPr>
          <p:nvPr>
            <p:ph type="body" sz="quarter" idx="36" hasCustomPrompt="1"/>
          </p:nvPr>
        </p:nvSpPr>
        <p:spPr bwMode="auto">
          <a:xfrm>
            <a:off x="8091107" y="4965223"/>
            <a:ext cx="3384000" cy="240219"/>
          </a:xfrm>
          <a:prstGeom prst="rect">
            <a:avLst/>
          </a:prstGeom>
        </p:spPr>
        <p:txBody>
          <a:bodyPr/>
          <a:lstStyle>
            <a:lvl1pPr algn="ctr">
              <a:lnSpc>
                <a:spcPct val="100000"/>
              </a:lnSpc>
              <a:defRPr lang="en-US" sz="14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6" name="Title 5"/>
          <p:cNvSpPr>
            <a:spLocks noGrp="1"/>
          </p:cNvSpPr>
          <p:nvPr>
            <p:ph type="title"/>
          </p:nvPr>
        </p:nvSpPr>
        <p:spPr bwMode="auto"/>
        <p:txBody>
          <a:bodyPr/>
          <a:lstStyle/>
          <a:p>
            <a:pPr>
              <a:defRPr/>
            </a:pPr>
            <a:r>
              <a:rPr lang="en-US" dirty="0"/>
              <a:t>Click to edit Master title style</a:t>
            </a:r>
            <a:endParaRPr lang="en-AU" dirty="0"/>
          </a:p>
        </p:txBody>
      </p:sp>
      <p:sp>
        <p:nvSpPr>
          <p:cNvPr id="7" name="Footer Placeholder 6"/>
          <p:cNvSpPr>
            <a:spLocks noGrp="1"/>
          </p:cNvSpPr>
          <p:nvPr>
            <p:ph type="ftr" sz="quarter" idx="39"/>
          </p:nvPr>
        </p:nvSpPr>
        <p:spPr bwMode="auto"/>
        <p:txBody>
          <a:bodyPr/>
          <a:lstStyle/>
          <a:p>
            <a:pPr>
              <a:defRPr/>
            </a:pPr>
            <a:endParaRPr lang="en-AU"/>
          </a:p>
        </p:txBody>
      </p:sp>
      <p:sp>
        <p:nvSpPr>
          <p:cNvPr id="8" name="Slide Number Placeholder 7"/>
          <p:cNvSpPr>
            <a:spLocks noGrp="1"/>
          </p:cNvSpPr>
          <p:nvPr>
            <p:ph type="sldNum" sz="quarter" idx="40"/>
          </p:nvPr>
        </p:nvSpPr>
        <p:spPr bwMode="auto"/>
        <p:txBody>
          <a:bodyPr/>
          <a:lstStyle/>
          <a:p>
            <a:pPr>
              <a:defRPr/>
            </a:pPr>
            <a:fld id="{E917DE0E-AFB1-41FD-BC35-27DB61CA125F}" type="slidenum">
              <a:rPr lang="en-AU"/>
              <a:t>‹#›</a:t>
            </a:fld>
            <a:endParaRPr lang="en-AU"/>
          </a:p>
        </p:txBody>
      </p:sp>
      <p:sp>
        <p:nvSpPr>
          <p:cNvPr id="3" name="Content Placeholder 2"/>
          <p:cNvSpPr>
            <a:spLocks noGrp="1"/>
          </p:cNvSpPr>
          <p:nvPr>
            <p:ph sz="quarter" idx="41" hasCustomPrompt="1"/>
          </p:nvPr>
        </p:nvSpPr>
        <p:spPr bwMode="auto">
          <a:xfrm>
            <a:off x="1944150" y="1868610"/>
            <a:ext cx="935038" cy="935038"/>
          </a:xfrm>
          <a:prstGeom prst="rect">
            <a:avLst/>
          </a:prstGeom>
        </p:spPr>
        <p:txBody>
          <a:bodyPr>
            <a:normAutofit/>
          </a:bodyPr>
          <a:lstStyle>
            <a:lvl1pPr algn="ctr">
              <a:defRPr sz="1000"/>
            </a:lvl1pPr>
          </a:lstStyle>
          <a:p>
            <a:pPr lvl="0">
              <a:defRPr/>
            </a:pPr>
            <a:r>
              <a:rPr lang="en-US"/>
              <a:t>Click icon to insert icon</a:t>
            </a:r>
            <a:endParaRPr/>
          </a:p>
          <a:p>
            <a:pPr lvl="0">
              <a:defRPr/>
            </a:pPr>
            <a:endParaRPr lang="en-US"/>
          </a:p>
        </p:txBody>
      </p:sp>
      <p:sp>
        <p:nvSpPr>
          <p:cNvPr id="37" name="Content Placeholder 2"/>
          <p:cNvSpPr>
            <a:spLocks noGrp="1"/>
          </p:cNvSpPr>
          <p:nvPr>
            <p:ph sz="quarter" idx="42" hasCustomPrompt="1"/>
          </p:nvPr>
        </p:nvSpPr>
        <p:spPr bwMode="auto">
          <a:xfrm>
            <a:off x="5628481" y="1868610"/>
            <a:ext cx="935038" cy="935038"/>
          </a:xfrm>
          <a:prstGeom prst="rect">
            <a:avLst/>
          </a:prstGeom>
        </p:spPr>
        <p:txBody>
          <a:bodyPr>
            <a:normAutofit/>
          </a:bodyPr>
          <a:lstStyle>
            <a:lvl1pPr algn="ctr">
              <a:defRPr sz="1000"/>
            </a:lvl1pPr>
          </a:lstStyle>
          <a:p>
            <a:pPr lvl="0">
              <a:defRPr/>
            </a:pPr>
            <a:r>
              <a:rPr lang="en-US"/>
              <a:t>Click icon to insert icon</a:t>
            </a:r>
            <a:endParaRPr/>
          </a:p>
          <a:p>
            <a:pPr lvl="0">
              <a:defRPr/>
            </a:pPr>
            <a:endParaRPr lang="en-US"/>
          </a:p>
        </p:txBody>
      </p:sp>
      <p:sp>
        <p:nvSpPr>
          <p:cNvPr id="38" name="Text Placeholder 14"/>
          <p:cNvSpPr>
            <a:spLocks noGrp="1"/>
          </p:cNvSpPr>
          <p:nvPr>
            <p:ph type="body" sz="quarter" idx="43" hasCustomPrompt="1"/>
          </p:nvPr>
        </p:nvSpPr>
        <p:spPr bwMode="auto">
          <a:xfrm>
            <a:off x="8091107" y="2818509"/>
            <a:ext cx="3384000" cy="240219"/>
          </a:xfrm>
          <a:prstGeom prst="rect">
            <a:avLst/>
          </a:prstGeom>
        </p:spPr>
        <p:txBody>
          <a:bodyPr/>
          <a:lstStyle>
            <a:lvl1pPr algn="ctr">
              <a:lnSpc>
                <a:spcPct val="100000"/>
              </a:lnSpc>
              <a:defRPr lang="en-US" sz="14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39" name="Content Placeholder 2"/>
          <p:cNvSpPr>
            <a:spLocks noGrp="1"/>
          </p:cNvSpPr>
          <p:nvPr>
            <p:ph sz="quarter" idx="44" hasCustomPrompt="1"/>
          </p:nvPr>
        </p:nvSpPr>
        <p:spPr bwMode="auto">
          <a:xfrm>
            <a:off x="9315588" y="1868610"/>
            <a:ext cx="935038" cy="935038"/>
          </a:xfrm>
          <a:prstGeom prst="rect">
            <a:avLst/>
          </a:prstGeom>
        </p:spPr>
        <p:txBody>
          <a:bodyPr>
            <a:normAutofit/>
          </a:bodyPr>
          <a:lstStyle>
            <a:lvl1pPr algn="ctr">
              <a:defRPr sz="1000"/>
            </a:lvl1pPr>
          </a:lstStyle>
          <a:p>
            <a:pPr lvl="0">
              <a:defRPr/>
            </a:pPr>
            <a:r>
              <a:rPr lang="en-US"/>
              <a:t>Click icon to insert icon</a:t>
            </a:r>
            <a:endParaRPr/>
          </a:p>
          <a:p>
            <a:pPr lvl="0">
              <a:defRPr/>
            </a:pPr>
            <a:endParaRPr lang="en-US"/>
          </a:p>
        </p:txBody>
      </p:sp>
      <p:sp>
        <p:nvSpPr>
          <p:cNvPr id="40" name="Content Placeholder 2"/>
          <p:cNvSpPr>
            <a:spLocks noGrp="1"/>
          </p:cNvSpPr>
          <p:nvPr>
            <p:ph sz="quarter" idx="45" hasCustomPrompt="1"/>
          </p:nvPr>
        </p:nvSpPr>
        <p:spPr bwMode="auto">
          <a:xfrm>
            <a:off x="1944150" y="4025284"/>
            <a:ext cx="935038" cy="935038"/>
          </a:xfrm>
          <a:prstGeom prst="rect">
            <a:avLst/>
          </a:prstGeom>
        </p:spPr>
        <p:txBody>
          <a:bodyPr>
            <a:normAutofit/>
          </a:bodyPr>
          <a:lstStyle>
            <a:lvl1pPr algn="ctr">
              <a:defRPr sz="1000"/>
            </a:lvl1pPr>
          </a:lstStyle>
          <a:p>
            <a:pPr lvl="0">
              <a:defRPr/>
            </a:pPr>
            <a:r>
              <a:rPr lang="en-US"/>
              <a:t>Click icon to insert icon</a:t>
            </a:r>
            <a:endParaRPr/>
          </a:p>
          <a:p>
            <a:pPr lvl="0">
              <a:defRPr/>
            </a:pPr>
            <a:endParaRPr lang="en-US"/>
          </a:p>
        </p:txBody>
      </p:sp>
      <p:sp>
        <p:nvSpPr>
          <p:cNvPr id="41" name="Content Placeholder 2"/>
          <p:cNvSpPr>
            <a:spLocks noGrp="1"/>
          </p:cNvSpPr>
          <p:nvPr>
            <p:ph sz="quarter" idx="46" hasCustomPrompt="1"/>
          </p:nvPr>
        </p:nvSpPr>
        <p:spPr bwMode="auto">
          <a:xfrm>
            <a:off x="5628481" y="4025284"/>
            <a:ext cx="935038" cy="935038"/>
          </a:xfrm>
          <a:prstGeom prst="rect">
            <a:avLst/>
          </a:prstGeom>
        </p:spPr>
        <p:txBody>
          <a:bodyPr>
            <a:normAutofit/>
          </a:bodyPr>
          <a:lstStyle>
            <a:lvl1pPr algn="ctr">
              <a:defRPr sz="1000"/>
            </a:lvl1pPr>
          </a:lstStyle>
          <a:p>
            <a:pPr lvl="0">
              <a:defRPr/>
            </a:pPr>
            <a:r>
              <a:rPr lang="en-US"/>
              <a:t>Click icon to insert icon</a:t>
            </a:r>
            <a:endParaRPr/>
          </a:p>
          <a:p>
            <a:pPr lvl="0">
              <a:defRPr/>
            </a:pPr>
            <a:endParaRPr lang="en-US"/>
          </a:p>
        </p:txBody>
      </p:sp>
      <p:sp>
        <p:nvSpPr>
          <p:cNvPr id="42" name="Content Placeholder 2"/>
          <p:cNvSpPr>
            <a:spLocks noGrp="1"/>
          </p:cNvSpPr>
          <p:nvPr>
            <p:ph sz="quarter" idx="47" hasCustomPrompt="1"/>
          </p:nvPr>
        </p:nvSpPr>
        <p:spPr bwMode="auto">
          <a:xfrm>
            <a:off x="9315588" y="4025284"/>
            <a:ext cx="935038" cy="935038"/>
          </a:xfrm>
          <a:prstGeom prst="rect">
            <a:avLst/>
          </a:prstGeom>
        </p:spPr>
        <p:txBody>
          <a:bodyPr>
            <a:normAutofit/>
          </a:bodyPr>
          <a:lstStyle>
            <a:lvl1pPr algn="ctr">
              <a:defRPr sz="1000"/>
            </a:lvl1pPr>
          </a:lstStyle>
          <a:p>
            <a:pPr lvl="0">
              <a:defRPr/>
            </a:pPr>
            <a:r>
              <a:rPr lang="en-US"/>
              <a:t>Click icon to insert icon</a:t>
            </a:r>
            <a:endParaRPr/>
          </a:p>
          <a:p>
            <a:pPr lvl="0">
              <a:defRPr/>
            </a:pPr>
            <a:endParaRPr lang="en-US"/>
          </a:p>
        </p:txBody>
      </p:sp>
      <p:sp>
        <p:nvSpPr>
          <p:cNvPr id="50" name="Text Placeholder 49"/>
          <p:cNvSpPr>
            <a:spLocks noGrp="1"/>
          </p:cNvSpPr>
          <p:nvPr>
            <p:ph type="body" sz="quarter" idx="20"/>
          </p:nvPr>
        </p:nvSpPr>
        <p:spPr bwMode="auto">
          <a:xfrm>
            <a:off x="719669" y="3092647"/>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extrusionOk="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a:lvl1pPr>
            <a:lvl2pPr marL="171450" indent="-171450" algn="ctr">
              <a:lnSpc>
                <a:spcPct val="100000"/>
              </a:lnSpc>
              <a:spcBef>
                <a:spcPts val="0"/>
              </a:spcBef>
              <a:spcAft>
                <a:spcPts val="0"/>
              </a:spcAft>
              <a:buClr>
                <a:schemeClr val="accent1"/>
              </a:buClr>
              <a:buFont typeface="Arial"/>
              <a:buChar char="•"/>
              <a:defRPr lang="en-US" sz="14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51" name="Text Placeholder 50"/>
          <p:cNvSpPr>
            <a:spLocks noGrp="1"/>
          </p:cNvSpPr>
          <p:nvPr>
            <p:ph type="body" sz="quarter" idx="48"/>
          </p:nvPr>
        </p:nvSpPr>
        <p:spPr bwMode="auto">
          <a:xfrm>
            <a:off x="4404000" y="3092647"/>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extrusionOk="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a:lvl1pPr>
            <a:lvl2pPr marL="171450" indent="-171450" algn="ctr">
              <a:lnSpc>
                <a:spcPct val="100000"/>
              </a:lnSpc>
              <a:spcBef>
                <a:spcPts val="0"/>
              </a:spcBef>
              <a:spcAft>
                <a:spcPts val="0"/>
              </a:spcAft>
              <a:buClr>
                <a:schemeClr val="accent1"/>
              </a:buClr>
              <a:buFont typeface="Arial"/>
              <a:buChar char="•"/>
              <a:defRPr lang="en-US" sz="14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52" name="Text Placeholder 51"/>
          <p:cNvSpPr>
            <a:spLocks noGrp="1"/>
          </p:cNvSpPr>
          <p:nvPr>
            <p:ph type="body" sz="quarter" idx="49"/>
          </p:nvPr>
        </p:nvSpPr>
        <p:spPr bwMode="auto">
          <a:xfrm>
            <a:off x="8091107" y="3092647"/>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extrusionOk="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a:lvl1pPr>
            <a:lvl2pPr marL="171450" indent="-171450" algn="ctr">
              <a:lnSpc>
                <a:spcPct val="100000"/>
              </a:lnSpc>
              <a:spcBef>
                <a:spcPts val="0"/>
              </a:spcBef>
              <a:spcAft>
                <a:spcPts val="0"/>
              </a:spcAft>
              <a:buClr>
                <a:schemeClr val="accent1"/>
              </a:buClr>
              <a:buFont typeface="Arial"/>
              <a:buChar char="•"/>
              <a:defRPr lang="en-US" sz="14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53" name="Text Placeholder 52"/>
          <p:cNvSpPr>
            <a:spLocks noGrp="1"/>
          </p:cNvSpPr>
          <p:nvPr>
            <p:ph type="body" sz="quarter" idx="50"/>
          </p:nvPr>
        </p:nvSpPr>
        <p:spPr bwMode="auto">
          <a:xfrm>
            <a:off x="719669" y="526978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extrusionOk="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a:lvl1pPr>
            <a:lvl2pPr marL="171450" indent="-171450" algn="ctr">
              <a:lnSpc>
                <a:spcPct val="100000"/>
              </a:lnSpc>
              <a:spcBef>
                <a:spcPts val="0"/>
              </a:spcBef>
              <a:spcAft>
                <a:spcPts val="0"/>
              </a:spcAft>
              <a:buClr>
                <a:schemeClr val="accent1"/>
              </a:buClr>
              <a:buFont typeface="Arial"/>
              <a:buChar char="•"/>
              <a:defRPr lang="en-US" sz="14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54" name="Text Placeholder 53"/>
          <p:cNvSpPr>
            <a:spLocks noGrp="1"/>
          </p:cNvSpPr>
          <p:nvPr>
            <p:ph type="body" sz="quarter" idx="51"/>
          </p:nvPr>
        </p:nvSpPr>
        <p:spPr bwMode="auto">
          <a:xfrm>
            <a:off x="4404000" y="526978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extrusionOk="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a:lvl1pPr>
            <a:lvl2pPr marL="171450" indent="-171450" algn="ctr">
              <a:lnSpc>
                <a:spcPct val="100000"/>
              </a:lnSpc>
              <a:spcBef>
                <a:spcPts val="0"/>
              </a:spcBef>
              <a:spcAft>
                <a:spcPts val="0"/>
              </a:spcAft>
              <a:buClr>
                <a:schemeClr val="accent1"/>
              </a:buClr>
              <a:buFont typeface="Arial"/>
              <a:buChar char="•"/>
              <a:defRPr lang="en-US" sz="14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55" name="Text Placeholder 54"/>
          <p:cNvSpPr>
            <a:spLocks noGrp="1"/>
          </p:cNvSpPr>
          <p:nvPr>
            <p:ph type="body" sz="quarter" idx="52"/>
          </p:nvPr>
        </p:nvSpPr>
        <p:spPr bwMode="auto">
          <a:xfrm>
            <a:off x="8091107" y="526978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extrusionOk="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a:lvl1pPr>
            <a:lvl2pPr marL="171450" indent="-171450" algn="ctr">
              <a:lnSpc>
                <a:spcPct val="100000"/>
              </a:lnSpc>
              <a:spcBef>
                <a:spcPts val="0"/>
              </a:spcBef>
              <a:spcAft>
                <a:spcPts val="0"/>
              </a:spcAft>
              <a:buClr>
                <a:schemeClr val="accent1"/>
              </a:buClr>
              <a:buFont typeface="Arial"/>
              <a:buChar char="•"/>
              <a:defRPr lang="en-US" sz="14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Tree>
    <p:extLst>
      <p:ext uri="{BB962C8B-B14F-4D97-AF65-F5344CB8AC3E}">
        <p14:creationId xmlns:p14="http://schemas.microsoft.com/office/powerpoint/2010/main" val="3864176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PhAnim="0" preserve="1" userDrawn="1">
  <p:cSld name="Order">
    <p:spTree>
      <p:nvGrpSpPr>
        <p:cNvPr id="1" name=""/>
        <p:cNvGrpSpPr/>
        <p:nvPr/>
      </p:nvGrpSpPr>
      <p:grpSpPr bwMode="auto">
        <a:xfrm>
          <a:off x="0" y="0"/>
          <a:ext cx="0" cy="0"/>
          <a:chOff x="0" y="0"/>
          <a:chExt cx="0" cy="0"/>
        </a:xfrm>
      </p:grpSpPr>
      <p:sp>
        <p:nvSpPr>
          <p:cNvPr id="34" name="Text Placeholder 14"/>
          <p:cNvSpPr>
            <a:spLocks noGrp="1"/>
          </p:cNvSpPr>
          <p:nvPr>
            <p:ph type="body" sz="quarter" idx="29" hasCustomPrompt="1"/>
          </p:nvPr>
        </p:nvSpPr>
        <p:spPr bwMode="auto">
          <a:xfrm>
            <a:off x="1088868" y="2025787"/>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a:solidFill>
                  <a:schemeClr val="bg1"/>
                </a:solidFill>
              </a:defRPr>
            </a:lvl1pPr>
            <a:lvl2pPr marL="171450" indent="-171450" algn="ctr">
              <a:lnSpc>
                <a:spcPct val="100000"/>
              </a:lnSpc>
              <a:spcAft>
                <a:spcPts val="300"/>
              </a:spcAft>
              <a:buClr>
                <a:schemeClr val="accent1"/>
              </a:buClr>
              <a:buFont typeface="Arial"/>
              <a:buChar char="•"/>
              <a:defRPr lang="en-US"/>
            </a:lvl2pPr>
            <a:lvl3pPr marL="360000" indent="-179388">
              <a:buClrTx/>
              <a:buFont typeface="Arial"/>
              <a:buChar char="­"/>
              <a:defRPr/>
            </a:lvl3pPr>
          </a:lstStyle>
          <a:p>
            <a:pPr lvl="0">
              <a:defRPr/>
            </a:pPr>
            <a:r>
              <a:rPr lang="en-US"/>
              <a:t>[00]</a:t>
            </a:r>
            <a:endParaRPr/>
          </a:p>
        </p:txBody>
      </p:sp>
      <p:sp>
        <p:nvSpPr>
          <p:cNvPr id="15" name="Text Placeholder 14"/>
          <p:cNvSpPr>
            <a:spLocks noGrp="1"/>
          </p:cNvSpPr>
          <p:nvPr>
            <p:ph type="body" sz="quarter" idx="19" hasCustomPrompt="1"/>
          </p:nvPr>
        </p:nvSpPr>
        <p:spPr bwMode="auto">
          <a:xfrm>
            <a:off x="705024" y="3969828"/>
            <a:ext cx="2351996" cy="240219"/>
          </a:xfrm>
          <a:prstGeom prst="rect">
            <a:avLst/>
          </a:prstGeom>
        </p:spPr>
        <p:txBody>
          <a:bodyPr/>
          <a:lstStyle>
            <a:lvl1pPr algn="ctr">
              <a:lnSpc>
                <a:spcPct val="100000"/>
              </a:lnSpc>
              <a:defRPr lang="en-US" sz="16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16" name="Text Placeholder 14"/>
          <p:cNvSpPr>
            <a:spLocks noGrp="1"/>
          </p:cNvSpPr>
          <p:nvPr>
            <p:ph type="body" sz="quarter" idx="20"/>
          </p:nvPr>
        </p:nvSpPr>
        <p:spPr bwMode="auto">
          <a:xfrm>
            <a:off x="705024" y="4243966"/>
            <a:ext cx="2351996" cy="1516647"/>
          </a:xfrm>
          <a:prstGeom prst="rect">
            <a:avLst/>
          </a:prstGeom>
        </p:spPr>
        <p:txBody>
          <a:bodyPr>
            <a:normAutofit/>
          </a:bodyPr>
          <a:lstStyle>
            <a:lvl1pPr algn="ctr">
              <a:lnSpc>
                <a:spcPct val="100000"/>
              </a:lnSpc>
              <a:defRPr lang="en-US" sz="1600" b="0"/>
            </a:lvl1pPr>
            <a:lvl2pPr marL="171450" indent="-171450" algn="ctr">
              <a:lnSpc>
                <a:spcPct val="100000"/>
              </a:lnSpc>
              <a:spcAft>
                <a:spcPts val="300"/>
              </a:spcAft>
              <a:buClr>
                <a:schemeClr val="accent1"/>
              </a:buClr>
              <a:buFont typeface="Arial"/>
              <a:buChar char="•"/>
              <a:defRPr lang="en-US" sz="16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36" name="Text Placeholder 14"/>
          <p:cNvSpPr>
            <a:spLocks noGrp="1"/>
          </p:cNvSpPr>
          <p:nvPr>
            <p:ph type="body" sz="quarter" idx="30" hasCustomPrompt="1"/>
          </p:nvPr>
        </p:nvSpPr>
        <p:spPr bwMode="auto">
          <a:xfrm>
            <a:off x="3941818" y="2025787"/>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a:solidFill>
                  <a:schemeClr val="bg1"/>
                </a:solidFill>
              </a:defRPr>
            </a:lvl1pPr>
            <a:lvl2pPr marL="171450" indent="-171450" algn="ctr">
              <a:lnSpc>
                <a:spcPct val="100000"/>
              </a:lnSpc>
              <a:spcAft>
                <a:spcPts val="300"/>
              </a:spcAft>
              <a:buClr>
                <a:schemeClr val="accent1"/>
              </a:buClr>
              <a:buFont typeface="Arial"/>
              <a:buChar char="•"/>
              <a:defRPr lang="en-US"/>
            </a:lvl2pPr>
            <a:lvl3pPr marL="360000" indent="-179388">
              <a:buClrTx/>
              <a:buFont typeface="Arial"/>
              <a:buChar char="­"/>
              <a:defRPr/>
            </a:lvl3pPr>
          </a:lstStyle>
          <a:p>
            <a:pPr lvl="0">
              <a:defRPr/>
            </a:pPr>
            <a:r>
              <a:rPr lang="en-US"/>
              <a:t>[00]</a:t>
            </a:r>
            <a:endParaRPr/>
          </a:p>
        </p:txBody>
      </p:sp>
      <p:sp>
        <p:nvSpPr>
          <p:cNvPr id="37" name="Text Placeholder 14"/>
          <p:cNvSpPr>
            <a:spLocks noGrp="1"/>
          </p:cNvSpPr>
          <p:nvPr>
            <p:ph type="body" sz="quarter" idx="31" hasCustomPrompt="1"/>
          </p:nvPr>
        </p:nvSpPr>
        <p:spPr bwMode="auto">
          <a:xfrm>
            <a:off x="3557974" y="3969828"/>
            <a:ext cx="2351996" cy="240219"/>
          </a:xfrm>
          <a:prstGeom prst="rect">
            <a:avLst/>
          </a:prstGeom>
        </p:spPr>
        <p:txBody>
          <a:bodyPr/>
          <a:lstStyle>
            <a:lvl1pPr algn="ctr">
              <a:lnSpc>
                <a:spcPct val="100000"/>
              </a:lnSpc>
              <a:defRPr lang="en-US" sz="16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38" name="Text Placeholder 14"/>
          <p:cNvSpPr>
            <a:spLocks noGrp="1"/>
          </p:cNvSpPr>
          <p:nvPr>
            <p:ph type="body" sz="quarter" idx="32"/>
          </p:nvPr>
        </p:nvSpPr>
        <p:spPr bwMode="auto">
          <a:xfrm>
            <a:off x="3557974" y="4243966"/>
            <a:ext cx="2351996" cy="1516647"/>
          </a:xfrm>
          <a:prstGeom prst="rect">
            <a:avLst/>
          </a:prstGeom>
        </p:spPr>
        <p:txBody>
          <a:bodyPr>
            <a:normAutofit/>
          </a:bodyPr>
          <a:lstStyle>
            <a:lvl1pPr algn="ctr">
              <a:lnSpc>
                <a:spcPct val="100000"/>
              </a:lnSpc>
              <a:defRPr lang="en-US" sz="1600" b="0"/>
            </a:lvl1pPr>
            <a:lvl2pPr marL="171450" indent="-171450" algn="ctr">
              <a:lnSpc>
                <a:spcPct val="100000"/>
              </a:lnSpc>
              <a:spcAft>
                <a:spcPts val="300"/>
              </a:spcAft>
              <a:buClr>
                <a:schemeClr val="accent1"/>
              </a:buClr>
              <a:buFont typeface="Arial"/>
              <a:buChar char="•"/>
              <a:defRPr lang="en-US" sz="16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39" name="Text Placeholder 14"/>
          <p:cNvSpPr>
            <a:spLocks noGrp="1"/>
          </p:cNvSpPr>
          <p:nvPr>
            <p:ph type="body" sz="quarter" idx="33" hasCustomPrompt="1"/>
          </p:nvPr>
        </p:nvSpPr>
        <p:spPr bwMode="auto">
          <a:xfrm>
            <a:off x="6695858" y="2025787"/>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a:solidFill>
                  <a:schemeClr val="bg1"/>
                </a:solidFill>
              </a:defRPr>
            </a:lvl1pPr>
            <a:lvl2pPr marL="171450" indent="-171450" algn="ctr">
              <a:lnSpc>
                <a:spcPct val="100000"/>
              </a:lnSpc>
              <a:spcAft>
                <a:spcPts val="300"/>
              </a:spcAft>
              <a:buClr>
                <a:schemeClr val="accent1"/>
              </a:buClr>
              <a:buFont typeface="Arial"/>
              <a:buChar char="•"/>
              <a:defRPr lang="en-US"/>
            </a:lvl2pPr>
            <a:lvl3pPr marL="360000" indent="-179388">
              <a:buClrTx/>
              <a:buFont typeface="Arial"/>
              <a:buChar char="­"/>
              <a:defRPr/>
            </a:lvl3pPr>
          </a:lstStyle>
          <a:p>
            <a:pPr lvl="0">
              <a:defRPr/>
            </a:pPr>
            <a:r>
              <a:rPr lang="en-US"/>
              <a:t>[00]</a:t>
            </a:r>
            <a:endParaRPr/>
          </a:p>
        </p:txBody>
      </p:sp>
      <p:sp>
        <p:nvSpPr>
          <p:cNvPr id="40" name="Text Placeholder 14"/>
          <p:cNvSpPr>
            <a:spLocks noGrp="1"/>
          </p:cNvSpPr>
          <p:nvPr>
            <p:ph type="body" sz="quarter" idx="34" hasCustomPrompt="1"/>
          </p:nvPr>
        </p:nvSpPr>
        <p:spPr bwMode="auto">
          <a:xfrm>
            <a:off x="6312014" y="3969828"/>
            <a:ext cx="2351996" cy="240219"/>
          </a:xfrm>
          <a:prstGeom prst="rect">
            <a:avLst/>
          </a:prstGeom>
        </p:spPr>
        <p:txBody>
          <a:bodyPr/>
          <a:lstStyle>
            <a:lvl1pPr algn="ctr">
              <a:lnSpc>
                <a:spcPct val="100000"/>
              </a:lnSpc>
              <a:defRPr lang="en-US" sz="16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41" name="Text Placeholder 14"/>
          <p:cNvSpPr>
            <a:spLocks noGrp="1"/>
          </p:cNvSpPr>
          <p:nvPr>
            <p:ph type="body" sz="quarter" idx="35"/>
          </p:nvPr>
        </p:nvSpPr>
        <p:spPr bwMode="auto">
          <a:xfrm>
            <a:off x="6312014" y="4243966"/>
            <a:ext cx="2351996" cy="1516647"/>
          </a:xfrm>
          <a:prstGeom prst="rect">
            <a:avLst/>
          </a:prstGeom>
        </p:spPr>
        <p:txBody>
          <a:bodyPr>
            <a:normAutofit/>
          </a:bodyPr>
          <a:lstStyle>
            <a:lvl1pPr algn="ctr">
              <a:lnSpc>
                <a:spcPct val="100000"/>
              </a:lnSpc>
              <a:defRPr lang="en-US" sz="1600" b="0"/>
            </a:lvl1pPr>
            <a:lvl2pPr marL="171450" indent="-171450" algn="ctr">
              <a:lnSpc>
                <a:spcPct val="100000"/>
              </a:lnSpc>
              <a:spcAft>
                <a:spcPts val="300"/>
              </a:spcAft>
              <a:buClr>
                <a:schemeClr val="accent1"/>
              </a:buClr>
              <a:buFont typeface="Arial"/>
              <a:buChar char="•"/>
              <a:defRPr lang="en-US" sz="16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42" name="Text Placeholder 14"/>
          <p:cNvSpPr>
            <a:spLocks noGrp="1"/>
          </p:cNvSpPr>
          <p:nvPr>
            <p:ph type="body" sz="quarter" idx="36" hasCustomPrompt="1"/>
          </p:nvPr>
        </p:nvSpPr>
        <p:spPr bwMode="auto">
          <a:xfrm>
            <a:off x="9524466" y="2025787"/>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a:solidFill>
                  <a:schemeClr val="bg1"/>
                </a:solidFill>
              </a:defRPr>
            </a:lvl1pPr>
            <a:lvl2pPr marL="171450" indent="-171450" algn="ctr">
              <a:lnSpc>
                <a:spcPct val="100000"/>
              </a:lnSpc>
              <a:spcAft>
                <a:spcPts val="300"/>
              </a:spcAft>
              <a:buClr>
                <a:schemeClr val="accent1"/>
              </a:buClr>
              <a:buFont typeface="Arial"/>
              <a:buChar char="•"/>
              <a:defRPr lang="en-US"/>
            </a:lvl2pPr>
            <a:lvl3pPr marL="360000" indent="-179388">
              <a:buClrTx/>
              <a:buFont typeface="Arial"/>
              <a:buChar char="­"/>
              <a:defRPr/>
            </a:lvl3pPr>
          </a:lstStyle>
          <a:p>
            <a:pPr lvl="0">
              <a:defRPr/>
            </a:pPr>
            <a:r>
              <a:rPr lang="en-US"/>
              <a:t>[00]</a:t>
            </a:r>
            <a:endParaRPr/>
          </a:p>
        </p:txBody>
      </p:sp>
      <p:sp>
        <p:nvSpPr>
          <p:cNvPr id="43" name="Text Placeholder 14"/>
          <p:cNvSpPr>
            <a:spLocks noGrp="1"/>
          </p:cNvSpPr>
          <p:nvPr>
            <p:ph type="body" sz="quarter" idx="37" hasCustomPrompt="1"/>
          </p:nvPr>
        </p:nvSpPr>
        <p:spPr bwMode="auto">
          <a:xfrm>
            <a:off x="9140622" y="3969828"/>
            <a:ext cx="2351996" cy="240219"/>
          </a:xfrm>
          <a:prstGeom prst="rect">
            <a:avLst/>
          </a:prstGeom>
        </p:spPr>
        <p:txBody>
          <a:bodyPr/>
          <a:lstStyle>
            <a:lvl1pPr algn="ctr">
              <a:lnSpc>
                <a:spcPct val="100000"/>
              </a:lnSpc>
              <a:defRPr lang="en-US" sz="1600" b="1">
                <a:solidFill>
                  <a:schemeClr val="accent1"/>
                </a:solidFill>
              </a:defRPr>
            </a:lvl1pPr>
            <a:lvl2pPr marL="171450" indent="-171450">
              <a:lnSpc>
                <a:spcPct val="100000"/>
              </a:lnSpc>
              <a:spcAft>
                <a:spcPts val="300"/>
              </a:spcAft>
              <a:buClr>
                <a:schemeClr val="accent1"/>
              </a:buClr>
              <a:buFont typeface="Arial"/>
              <a:buChar char="•"/>
              <a:defRPr lang="en-US"/>
            </a:lvl2pPr>
            <a:lvl3pPr marL="180612" indent="0">
              <a:buClrTx/>
              <a:buFont typeface="Arial"/>
              <a:buNone/>
              <a:defRPr/>
            </a:lvl3pPr>
          </a:lstStyle>
          <a:p>
            <a:pPr lvl="0">
              <a:defRPr/>
            </a:pPr>
            <a:r>
              <a:rPr lang="en-US"/>
              <a:t>[Bullet Heading]</a:t>
            </a:r>
            <a:endParaRPr/>
          </a:p>
        </p:txBody>
      </p:sp>
      <p:sp>
        <p:nvSpPr>
          <p:cNvPr id="44" name="Text Placeholder 14"/>
          <p:cNvSpPr>
            <a:spLocks noGrp="1"/>
          </p:cNvSpPr>
          <p:nvPr>
            <p:ph type="body" sz="quarter" idx="38"/>
          </p:nvPr>
        </p:nvSpPr>
        <p:spPr bwMode="auto">
          <a:xfrm>
            <a:off x="9140622" y="4243966"/>
            <a:ext cx="2351996" cy="1516647"/>
          </a:xfrm>
          <a:prstGeom prst="rect">
            <a:avLst/>
          </a:prstGeom>
        </p:spPr>
        <p:txBody>
          <a:bodyPr>
            <a:normAutofit/>
          </a:bodyPr>
          <a:lstStyle>
            <a:lvl1pPr algn="ctr">
              <a:lnSpc>
                <a:spcPct val="100000"/>
              </a:lnSpc>
              <a:defRPr lang="en-US" sz="1600" b="0"/>
            </a:lvl1pPr>
            <a:lvl2pPr marL="171450" indent="-171450" algn="ctr">
              <a:lnSpc>
                <a:spcPct val="100000"/>
              </a:lnSpc>
              <a:spcAft>
                <a:spcPts val="300"/>
              </a:spcAft>
              <a:buClr>
                <a:schemeClr val="accent1"/>
              </a:buClr>
              <a:buFont typeface="Arial"/>
              <a:buChar char="•"/>
              <a:defRPr lang="en-US" sz="1600"/>
            </a:lvl2pPr>
            <a:lvl3pPr marL="360000" indent="-179388">
              <a:buClrTx/>
              <a:buFont typeface="Arial"/>
              <a:buChar char="­"/>
              <a:defRPr/>
            </a:lvl3pPr>
          </a:lstStyle>
          <a:p>
            <a:pPr lvl="0">
              <a:defRPr/>
            </a:pPr>
            <a:r>
              <a:rPr lang="en-US"/>
              <a:t>Click to edit Master text styles</a:t>
            </a:r>
          </a:p>
          <a:p>
            <a:pPr lvl="1">
              <a:defRPr/>
            </a:pPr>
            <a:r>
              <a:rPr lang="en-US"/>
              <a:t>Second level</a:t>
            </a:r>
          </a:p>
        </p:txBody>
      </p:sp>
      <p:sp>
        <p:nvSpPr>
          <p:cNvPr id="6" name="Title 5"/>
          <p:cNvSpPr>
            <a:spLocks noGrp="1"/>
          </p:cNvSpPr>
          <p:nvPr>
            <p:ph type="title"/>
          </p:nvPr>
        </p:nvSpPr>
        <p:spPr bwMode="auto"/>
        <p:txBody>
          <a:bodyPr/>
          <a:lstStyle/>
          <a:p>
            <a:pPr>
              <a:defRPr/>
            </a:pPr>
            <a:r>
              <a:rPr lang="en-US"/>
              <a:t>Click to edit Master title style</a:t>
            </a:r>
            <a:endParaRPr lang="en-AU"/>
          </a:p>
        </p:txBody>
      </p:sp>
      <p:sp>
        <p:nvSpPr>
          <p:cNvPr id="7" name="Footer Placeholder 6"/>
          <p:cNvSpPr>
            <a:spLocks noGrp="1"/>
          </p:cNvSpPr>
          <p:nvPr>
            <p:ph type="ftr" sz="quarter" idx="40"/>
          </p:nvPr>
        </p:nvSpPr>
        <p:spPr bwMode="auto"/>
        <p:txBody>
          <a:bodyPr/>
          <a:lstStyle/>
          <a:p>
            <a:pPr>
              <a:defRPr/>
            </a:pPr>
            <a:endParaRPr lang="en-AU"/>
          </a:p>
        </p:txBody>
      </p:sp>
      <p:sp>
        <p:nvSpPr>
          <p:cNvPr id="8" name="Slide Number Placeholder 7"/>
          <p:cNvSpPr>
            <a:spLocks noGrp="1"/>
          </p:cNvSpPr>
          <p:nvPr>
            <p:ph type="sldNum" sz="quarter" idx="41"/>
          </p:nvPr>
        </p:nvSpPr>
        <p:spPr bwMode="auto"/>
        <p:txBody>
          <a:bodyPr/>
          <a:lstStyle/>
          <a:p>
            <a:pPr>
              <a:defRPr/>
            </a:pPr>
            <a:fld id="{E917DE0E-AFB1-41FD-BC35-27DB61CA125F}" type="slidenum">
              <a:rPr lang="en-AU"/>
              <a:t>‹#›</a:t>
            </a:fld>
            <a:endParaRPr lang="en-AU"/>
          </a:p>
        </p:txBody>
      </p:sp>
    </p:spTree>
    <p:extLst>
      <p:ext uri="{BB962C8B-B14F-4D97-AF65-F5344CB8AC3E}">
        <p14:creationId xmlns:p14="http://schemas.microsoft.com/office/powerpoint/2010/main" val="24957644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PhAnim="0" preserve="1" userDrawn="1">
  <p:cSld name="Text with Dark Purple Block">
    <p:spTree>
      <p:nvGrpSpPr>
        <p:cNvPr id="1" name=""/>
        <p:cNvGrpSpPr/>
        <p:nvPr/>
      </p:nvGrpSpPr>
      <p:grpSpPr bwMode="auto">
        <a:xfrm>
          <a:off x="0" y="0"/>
          <a:ext cx="0" cy="0"/>
          <a:chOff x="0" y="0"/>
          <a:chExt cx="0" cy="0"/>
        </a:xfrm>
      </p:grpSpPr>
      <p:sp>
        <p:nvSpPr>
          <p:cNvPr id="7" name="Text Placeholder 6"/>
          <p:cNvSpPr>
            <a:spLocks noGrp="1"/>
          </p:cNvSpPr>
          <p:nvPr>
            <p:ph type="body" sz="quarter" idx="14" hasCustomPrompt="1"/>
          </p:nvPr>
        </p:nvSpPr>
        <p:spPr bwMode="auto">
          <a:xfrm>
            <a:off x="6096002" y="1196975"/>
            <a:ext cx="5400673" cy="5111754"/>
          </a:xfrm>
          <a:prstGeom prst="rect">
            <a:avLst/>
          </a:prstGeom>
          <a:solidFill>
            <a:schemeClr val="accent1"/>
          </a:solidFill>
        </p:spPr>
        <p:txBody>
          <a:bodyPr lIns="180000" rIns="180000" anchor="ctr">
            <a:normAutofit/>
          </a:bodyPr>
          <a:lstStyle>
            <a:lvl1pPr algn="ctr">
              <a:defRPr sz="1800">
                <a:solidFill>
                  <a:schemeClr val="bg1"/>
                </a:solidFill>
              </a:defRPr>
            </a:lvl1pPr>
          </a:lstStyle>
          <a:p>
            <a:pPr lvl="0">
              <a:defRPr/>
            </a:pPr>
            <a:r>
              <a:rPr lang="en-US"/>
              <a:t>Edit Master text styles</a:t>
            </a:r>
            <a:endParaRPr/>
          </a:p>
        </p:txBody>
      </p:sp>
      <p:sp>
        <p:nvSpPr>
          <p:cNvPr id="2" name="Title 1"/>
          <p:cNvSpPr>
            <a:spLocks noGrp="1"/>
          </p:cNvSpPr>
          <p:nvPr>
            <p:ph type="title" hasCustomPrompt="1"/>
          </p:nvPr>
        </p:nvSpPr>
        <p:spPr bwMode="auto">
          <a:xfrm>
            <a:off x="676800" y="1187666"/>
            <a:ext cx="5208588" cy="469056"/>
          </a:xfrm>
        </p:spPr>
        <p:txBody>
          <a:bodyPr/>
          <a:lstStyle>
            <a:lvl1pPr>
              <a:defRPr/>
            </a:lvl1pPr>
          </a:lstStyle>
          <a:p>
            <a:pPr>
              <a:defRPr/>
            </a:pPr>
            <a:r>
              <a:rPr lang="en-AU"/>
              <a:t>Title here</a:t>
            </a:r>
            <a:endParaRPr/>
          </a:p>
        </p:txBody>
      </p:sp>
      <p:sp>
        <p:nvSpPr>
          <p:cNvPr id="8" name="Footer Placeholder 7"/>
          <p:cNvSpPr>
            <a:spLocks noGrp="1"/>
          </p:cNvSpPr>
          <p:nvPr>
            <p:ph type="ftr" sz="quarter" idx="19"/>
          </p:nvPr>
        </p:nvSpPr>
        <p:spPr bwMode="auto"/>
        <p:txBody>
          <a:bodyPr/>
          <a:lstStyle/>
          <a:p>
            <a:pPr>
              <a:defRPr/>
            </a:pPr>
            <a:endParaRPr lang="en-AU"/>
          </a:p>
        </p:txBody>
      </p:sp>
      <p:sp>
        <p:nvSpPr>
          <p:cNvPr id="12" name="Slide Number Placeholder 11"/>
          <p:cNvSpPr>
            <a:spLocks noGrp="1"/>
          </p:cNvSpPr>
          <p:nvPr>
            <p:ph type="sldNum" sz="quarter" idx="20"/>
          </p:nvPr>
        </p:nvSpPr>
        <p:spPr bwMode="auto"/>
        <p:txBody>
          <a:bodyPr/>
          <a:lstStyle/>
          <a:p>
            <a:pPr>
              <a:defRPr/>
            </a:pPr>
            <a:fld id="{E917DE0E-AFB1-41FD-BC35-27DB61CA125F}" type="slidenum">
              <a:rPr lang="en-AU"/>
              <a:t>‹#›</a:t>
            </a:fld>
            <a:endParaRPr lang="en-AU"/>
          </a:p>
        </p:txBody>
      </p:sp>
      <p:sp>
        <p:nvSpPr>
          <p:cNvPr id="15" name="Content Placeholder 14"/>
          <p:cNvSpPr>
            <a:spLocks noGrp="1"/>
          </p:cNvSpPr>
          <p:nvPr>
            <p:ph sz="quarter" idx="21"/>
          </p:nvPr>
        </p:nvSpPr>
        <p:spPr bwMode="auto">
          <a:xfrm>
            <a:off x="695326" y="2700000"/>
            <a:ext cx="5197808" cy="3671889"/>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extrusionOk="0">
                <a:moveTo>
                  <a:pt x="0" y="0"/>
                </a:moveTo>
                <a:lnTo>
                  <a:pt x="5197808" y="0"/>
                </a:lnTo>
                <a:lnTo>
                  <a:pt x="5197808" y="3240090"/>
                </a:lnTo>
                <a:lnTo>
                  <a:pt x="0" y="3240090"/>
                </a:lnTo>
                <a:close/>
              </a:path>
            </a:pathLst>
          </a:custGeom>
        </p:spPr>
        <p:txBody>
          <a:bodyPr wrap="square">
            <a:noAutofit/>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lang="en-AU"/>
          </a:p>
        </p:txBody>
      </p:sp>
      <p:sp>
        <p:nvSpPr>
          <p:cNvPr id="16" name="Text Placeholder 5"/>
          <p:cNvSpPr>
            <a:spLocks noGrp="1"/>
          </p:cNvSpPr>
          <p:nvPr>
            <p:ph type="body" sz="quarter" idx="31" hasCustomPrompt="1"/>
          </p:nvPr>
        </p:nvSpPr>
        <p:spPr bwMode="auto">
          <a:xfrm>
            <a:off x="676800" y="1800000"/>
            <a:ext cx="5208587" cy="506132"/>
          </a:xfrm>
          <a:prstGeom prst="rect">
            <a:avLst/>
          </a:prstGeom>
        </p:spPr>
        <p:txBody>
          <a:bodyPr>
            <a:no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2514983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PhAnim="0" preserve="1" userDrawn="1">
  <p:cSld name="Text with Purple Block">
    <p:spTree>
      <p:nvGrpSpPr>
        <p:cNvPr id="1" name=""/>
        <p:cNvGrpSpPr/>
        <p:nvPr/>
      </p:nvGrpSpPr>
      <p:grpSpPr bwMode="auto">
        <a:xfrm>
          <a:off x="0" y="0"/>
          <a:ext cx="0" cy="0"/>
          <a:chOff x="0" y="0"/>
          <a:chExt cx="0" cy="0"/>
        </a:xfrm>
      </p:grpSpPr>
      <p:sp>
        <p:nvSpPr>
          <p:cNvPr id="7" name="Text Placeholder 6"/>
          <p:cNvSpPr>
            <a:spLocks noGrp="1"/>
          </p:cNvSpPr>
          <p:nvPr>
            <p:ph type="body" sz="quarter" idx="14" hasCustomPrompt="1"/>
          </p:nvPr>
        </p:nvSpPr>
        <p:spPr bwMode="auto">
          <a:xfrm>
            <a:off x="6096002" y="1196976"/>
            <a:ext cx="5400673" cy="5111750"/>
          </a:xfrm>
          <a:prstGeom prst="rect">
            <a:avLst/>
          </a:prstGeom>
          <a:solidFill>
            <a:srgbClr val="962A8B"/>
          </a:solidFill>
        </p:spPr>
        <p:txBody>
          <a:bodyPr lIns="180000" rIns="180000" anchor="ctr">
            <a:normAutofit/>
          </a:bodyPr>
          <a:lstStyle>
            <a:lvl1pPr algn="ctr">
              <a:defRPr sz="1800">
                <a:solidFill>
                  <a:schemeClr val="bg1"/>
                </a:solidFill>
              </a:defRPr>
            </a:lvl1pPr>
          </a:lstStyle>
          <a:p>
            <a:pPr lvl="0">
              <a:defRPr/>
            </a:pPr>
            <a:r>
              <a:rPr lang="en-US"/>
              <a:t>Edit Master text styles</a:t>
            </a:r>
            <a:endParaRPr/>
          </a:p>
        </p:txBody>
      </p:sp>
      <p:sp>
        <p:nvSpPr>
          <p:cNvPr id="3" name="Footer Placeholder 2"/>
          <p:cNvSpPr>
            <a:spLocks noGrp="1"/>
          </p:cNvSpPr>
          <p:nvPr>
            <p:ph type="ftr" sz="quarter" idx="21"/>
          </p:nvPr>
        </p:nvSpPr>
        <p:spPr bwMode="auto"/>
        <p:txBody>
          <a:bodyPr/>
          <a:lstStyle/>
          <a:p>
            <a:pPr>
              <a:defRPr/>
            </a:pPr>
            <a:endParaRPr lang="en-AU"/>
          </a:p>
        </p:txBody>
      </p:sp>
      <p:sp>
        <p:nvSpPr>
          <p:cNvPr id="4" name="Slide Number Placeholder 3"/>
          <p:cNvSpPr>
            <a:spLocks noGrp="1"/>
          </p:cNvSpPr>
          <p:nvPr>
            <p:ph type="sldNum" sz="quarter" idx="22"/>
          </p:nvPr>
        </p:nvSpPr>
        <p:spPr bwMode="auto"/>
        <p:txBody>
          <a:bodyPr/>
          <a:lstStyle/>
          <a:p>
            <a:pPr>
              <a:defRPr/>
            </a:pPr>
            <a:fld id="{E917DE0E-AFB1-41FD-BC35-27DB61CA125F}" type="slidenum">
              <a:rPr lang="en-AU"/>
              <a:t>‹#›</a:t>
            </a:fld>
            <a:endParaRPr lang="en-AU"/>
          </a:p>
        </p:txBody>
      </p:sp>
      <p:sp>
        <p:nvSpPr>
          <p:cNvPr id="10" name="Content Placeholder 9"/>
          <p:cNvSpPr>
            <a:spLocks noGrp="1"/>
          </p:cNvSpPr>
          <p:nvPr>
            <p:ph sz="quarter" idx="23"/>
          </p:nvPr>
        </p:nvSpPr>
        <p:spPr bwMode="auto">
          <a:xfrm>
            <a:off x="676800" y="2700000"/>
            <a:ext cx="5197808" cy="3671889"/>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extrusionOk="0">
                <a:moveTo>
                  <a:pt x="0" y="0"/>
                </a:moveTo>
                <a:lnTo>
                  <a:pt x="5197808" y="0"/>
                </a:lnTo>
                <a:lnTo>
                  <a:pt x="5197808" y="3240090"/>
                </a:lnTo>
                <a:lnTo>
                  <a:pt x="0" y="3240090"/>
                </a:lnTo>
                <a:close/>
              </a:path>
            </a:pathLst>
          </a:custGeom>
        </p:spPr>
        <p:txBody>
          <a:bodyPr wrap="square">
            <a:noAutofit/>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endParaRPr lang="en-AU"/>
          </a:p>
        </p:txBody>
      </p:sp>
      <p:sp>
        <p:nvSpPr>
          <p:cNvPr id="11" name="Title 1"/>
          <p:cNvSpPr>
            <a:spLocks noGrp="1"/>
          </p:cNvSpPr>
          <p:nvPr>
            <p:ph type="title" hasCustomPrompt="1"/>
          </p:nvPr>
        </p:nvSpPr>
        <p:spPr bwMode="auto">
          <a:xfrm>
            <a:off x="676800" y="1198800"/>
            <a:ext cx="5208588" cy="469056"/>
          </a:xfrm>
        </p:spPr>
        <p:txBody>
          <a:bodyPr/>
          <a:lstStyle>
            <a:lvl1pPr>
              <a:defRPr/>
            </a:lvl1pPr>
          </a:lstStyle>
          <a:p>
            <a:pPr>
              <a:defRPr/>
            </a:pPr>
            <a:r>
              <a:rPr lang="en-AU"/>
              <a:t>Title here</a:t>
            </a:r>
            <a:endParaRPr/>
          </a:p>
        </p:txBody>
      </p:sp>
      <p:sp>
        <p:nvSpPr>
          <p:cNvPr id="14" name="Text Placeholder 5"/>
          <p:cNvSpPr>
            <a:spLocks noGrp="1"/>
          </p:cNvSpPr>
          <p:nvPr>
            <p:ph type="body" sz="quarter" idx="31" hasCustomPrompt="1"/>
          </p:nvPr>
        </p:nvSpPr>
        <p:spPr bwMode="auto">
          <a:xfrm>
            <a:off x="676800" y="1800000"/>
            <a:ext cx="5208587" cy="506132"/>
          </a:xfrm>
          <a:prstGeom prst="rect">
            <a:avLst/>
          </a:prstGeom>
        </p:spPr>
        <p:txBody>
          <a:bodyPr>
            <a:noAutofit/>
          </a:bodyPr>
          <a:lstStyle>
            <a:lvl1pPr>
              <a:lnSpc>
                <a:spcPct val="100000"/>
              </a:lnSpc>
              <a:defRPr sz="1600" b="0">
                <a:solidFill>
                  <a:schemeClr val="tx2"/>
                </a:solidFill>
                <a:latin typeface="+mj-lt"/>
              </a:defRPr>
            </a:lvl1pPr>
            <a:lvl2pPr marL="612" indent="0">
              <a:buNone/>
              <a:defRPr/>
            </a:lvl2pPr>
          </a:lstStyle>
          <a:p>
            <a:pPr lvl="0">
              <a:defRPr/>
            </a:pPr>
            <a:r>
              <a:rPr lang="en-US"/>
              <a:t>[Subtitle]</a:t>
            </a:r>
            <a:endParaRPr/>
          </a:p>
        </p:txBody>
      </p:sp>
    </p:spTree>
    <p:extLst>
      <p:ext uri="{BB962C8B-B14F-4D97-AF65-F5344CB8AC3E}">
        <p14:creationId xmlns:p14="http://schemas.microsoft.com/office/powerpoint/2010/main" val="2962487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image" Target="../media/image1.jpe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theme" Target="../theme/theme4.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image" Target="../media/image9.png"/><Relationship Id="rId8" Type="http://schemas.openxmlformats.org/officeDocument/2006/relationships/slideLayout" Target="../slideLayouts/slideLayout73.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20" Type="http://schemas.openxmlformats.org/officeDocument/2006/relationships/slideLayout" Target="../slideLayouts/slideLayout85.xml"/><Relationship Id="rId41"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695326" y="6526800"/>
            <a:ext cx="3360109" cy="108000"/>
          </a:xfrm>
          <a:prstGeom prst="rect">
            <a:avLst/>
          </a:prstGeom>
        </p:spPr>
        <p:txBody>
          <a:bodyPr vert="horz" lIns="0" tIns="0" rIns="0" bIns="0" rtlCol="0" anchor="ctr"/>
          <a:lstStyle>
            <a:lvl1pPr algn="l">
              <a:defRPr sz="800" b="0">
                <a:solidFill>
                  <a:schemeClr val="tx1"/>
                </a:solidFill>
              </a:defRPr>
            </a:lvl1pPr>
          </a:lstStyle>
          <a:p>
            <a:endParaRPr lang="en-AU"/>
          </a:p>
        </p:txBody>
      </p:sp>
      <p:sp>
        <p:nvSpPr>
          <p:cNvPr id="7" name="Slide Number Placeholder 5"/>
          <p:cNvSpPr>
            <a:spLocks noGrp="1"/>
          </p:cNvSpPr>
          <p:nvPr>
            <p:ph type="sldNum" sz="quarter" idx="4"/>
          </p:nvPr>
        </p:nvSpPr>
        <p:spPr>
          <a:xfrm>
            <a:off x="11208568" y="652680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6" y="2330192"/>
            <a:ext cx="957600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 name="Picture 2" descr="Shape&#10;&#10;Description automatically generated with medium confidence">
            <a:extLst>
              <a:ext uri="{FF2B5EF4-FFF2-40B4-BE49-F238E27FC236}">
                <a16:creationId xmlns:a16="http://schemas.microsoft.com/office/drawing/2014/main" id="{A0440088-7B2B-87AA-445D-E5B0B0F2D8BC}"/>
              </a:ext>
            </a:extLst>
          </p:cNvPr>
          <p:cNvPicPr>
            <a:picLocks noChangeAspect="1"/>
          </p:cNvPicPr>
          <p:nvPr userDrawn="1"/>
        </p:nvPicPr>
        <p:blipFill rotWithShape="1">
          <a:blip r:embed="rId24"/>
          <a:srcRect b="81261"/>
          <a:stretch/>
        </p:blipFill>
        <p:spPr>
          <a:xfrm>
            <a:off x="0" y="0"/>
            <a:ext cx="12192000" cy="1285103"/>
          </a:xfrm>
          <a:prstGeom prst="rect">
            <a:avLst/>
          </a:prstGeom>
        </p:spPr>
      </p:pic>
      <p:sp>
        <p:nvSpPr>
          <p:cNvPr id="2" name="Title Placeholder 1"/>
          <p:cNvSpPr>
            <a:spLocks noGrp="1"/>
          </p:cNvSpPr>
          <p:nvPr>
            <p:ph type="title"/>
          </p:nvPr>
        </p:nvSpPr>
        <p:spPr>
          <a:xfrm>
            <a:off x="695326" y="1440000"/>
            <a:ext cx="9576000" cy="469056"/>
          </a:xfrm>
          <a:prstGeom prst="rect">
            <a:avLst/>
          </a:prstGeom>
        </p:spPr>
        <p:txBody>
          <a:bodyPr vert="horz" lIns="0" tIns="0" rIns="0" bIns="0" rtlCol="0" anchor="t" anchorCtr="0">
            <a:noAutofit/>
          </a:bodyPr>
          <a:lstStyle/>
          <a:p>
            <a:r>
              <a:rPr lang="en-US"/>
              <a:t>[Title]</a:t>
            </a:r>
            <a:endParaRPr lang="en-AU"/>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819" r:id="rId1"/>
    <p:sldLayoutId id="2147483822" r:id="rId2"/>
    <p:sldLayoutId id="2147483800" r:id="rId3"/>
    <p:sldLayoutId id="2147483792" r:id="rId4"/>
    <p:sldLayoutId id="2147483650" r:id="rId5"/>
    <p:sldLayoutId id="2147483815" r:id="rId6"/>
    <p:sldLayoutId id="2147483652" r:id="rId7"/>
    <p:sldLayoutId id="2147483778" r:id="rId8"/>
    <p:sldLayoutId id="2147483728" r:id="rId9"/>
    <p:sldLayoutId id="2147483656" r:id="rId10"/>
    <p:sldLayoutId id="2147483732" r:id="rId11"/>
    <p:sldLayoutId id="2147483793" r:id="rId12"/>
    <p:sldLayoutId id="2147483657" r:id="rId13"/>
    <p:sldLayoutId id="2147483791" r:id="rId14"/>
    <p:sldLayoutId id="2147483797" r:id="rId15"/>
    <p:sldLayoutId id="2147483820" r:id="rId16"/>
    <p:sldLayoutId id="2147483769" r:id="rId17"/>
    <p:sldLayoutId id="2147483789" r:id="rId18"/>
    <p:sldLayoutId id="2147483776" r:id="rId19"/>
    <p:sldLayoutId id="2147483777" r:id="rId20"/>
    <p:sldLayoutId id="2147483780" r:id="rId21"/>
    <p:sldLayoutId id="2147483821" r:id="rId2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38" userDrawn="1">
          <p15:clr>
            <a:srgbClr val="F26B43"/>
          </p15:clr>
        </p15:guide>
        <p15:guide id="6" orient="horz" pos="3974" userDrawn="1">
          <p15:clr>
            <a:srgbClr val="F26B43"/>
          </p15:clr>
        </p15:guide>
        <p15:guide id="7" orient="horz" pos="436"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661" userDrawn="1">
          <p15:clr>
            <a:srgbClr val="F26B43"/>
          </p15:clr>
        </p15:guide>
        <p15:guide id="20" orient="horz" pos="19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695326" y="6526800"/>
            <a:ext cx="3360109" cy="108000"/>
          </a:xfrm>
          <a:prstGeom prst="rect">
            <a:avLst/>
          </a:prstGeom>
        </p:spPr>
        <p:txBody>
          <a:bodyPr vert="horz" lIns="0" tIns="0" rIns="0" bIns="0" rtlCol="0" anchor="ctr"/>
          <a:lstStyle>
            <a:lvl1pPr algn="l">
              <a:defRPr sz="800" b="0">
                <a:solidFill>
                  <a:schemeClr val="tx1"/>
                </a:solidFill>
              </a:defRPr>
            </a:lvl1pPr>
          </a:lstStyle>
          <a:p>
            <a:endParaRPr lang="en-AU"/>
          </a:p>
        </p:txBody>
      </p:sp>
      <p:sp>
        <p:nvSpPr>
          <p:cNvPr id="7" name="Slide Number Placeholder 5"/>
          <p:cNvSpPr>
            <a:spLocks noGrp="1"/>
          </p:cNvSpPr>
          <p:nvPr>
            <p:ph type="sldNum" sz="quarter" idx="4"/>
          </p:nvPr>
        </p:nvSpPr>
        <p:spPr>
          <a:xfrm>
            <a:off x="11208568" y="652680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6" y="2330192"/>
            <a:ext cx="957600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 name="Picture 2" descr="Shape&#10;&#10;Description automatically generated with medium confidence">
            <a:extLst>
              <a:ext uri="{FF2B5EF4-FFF2-40B4-BE49-F238E27FC236}">
                <a16:creationId xmlns:a16="http://schemas.microsoft.com/office/drawing/2014/main" id="{A0440088-7B2B-87AA-445D-E5B0B0F2D8BC}"/>
              </a:ext>
            </a:extLst>
          </p:cNvPr>
          <p:cNvPicPr>
            <a:picLocks noChangeAspect="1"/>
          </p:cNvPicPr>
          <p:nvPr userDrawn="1"/>
        </p:nvPicPr>
        <p:blipFill rotWithShape="1">
          <a:blip r:embed="rId34"/>
          <a:srcRect b="81261"/>
          <a:stretch/>
        </p:blipFill>
        <p:spPr>
          <a:xfrm>
            <a:off x="0" y="0"/>
            <a:ext cx="12192000" cy="1285103"/>
          </a:xfrm>
          <a:prstGeom prst="rect">
            <a:avLst/>
          </a:prstGeom>
        </p:spPr>
      </p:pic>
      <p:sp>
        <p:nvSpPr>
          <p:cNvPr id="2" name="Title Placeholder 1"/>
          <p:cNvSpPr>
            <a:spLocks noGrp="1"/>
          </p:cNvSpPr>
          <p:nvPr>
            <p:ph type="title"/>
          </p:nvPr>
        </p:nvSpPr>
        <p:spPr>
          <a:xfrm>
            <a:off x="695326" y="1440000"/>
            <a:ext cx="9576000" cy="469056"/>
          </a:xfrm>
          <a:prstGeom prst="rect">
            <a:avLst/>
          </a:prstGeom>
        </p:spPr>
        <p:txBody>
          <a:bodyPr vert="horz" lIns="0" tIns="0" rIns="0" bIns="0" rtlCol="0" anchor="t" anchorCtr="0">
            <a:noAutofit/>
          </a:bodyPr>
          <a:lstStyle/>
          <a:p>
            <a:r>
              <a:rPr lang="en-US"/>
              <a:t>[Title]</a:t>
            </a:r>
            <a:endParaRPr lang="en-AU"/>
          </a:p>
        </p:txBody>
      </p:sp>
    </p:spTree>
    <p:extLst>
      <p:ext uri="{BB962C8B-B14F-4D97-AF65-F5344CB8AC3E}">
        <p14:creationId xmlns:p14="http://schemas.microsoft.com/office/powerpoint/2010/main" val="69947092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4" r:id="rId29"/>
    <p:sldLayoutId id="2147483916" r:id="rId30"/>
    <p:sldLayoutId id="2147483918" r:id="rId31"/>
    <p:sldLayoutId id="2147483919" r:id="rId3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38">
          <p15:clr>
            <a:srgbClr val="F26B43"/>
          </p15:clr>
        </p15:guide>
        <p15:guide id="6" orient="horz" pos="3974">
          <p15:clr>
            <a:srgbClr val="F26B43"/>
          </p15:clr>
        </p15:guide>
        <p15:guide id="7" orient="horz" pos="436">
          <p15:clr>
            <a:srgbClr val="F26B43"/>
          </p15:clr>
        </p15:guide>
        <p15:guide id="9" pos="3961">
          <p15:clr>
            <a:srgbClr val="F26B43"/>
          </p15:clr>
        </p15:guide>
        <p15:guide id="10" pos="3719">
          <p15:clr>
            <a:srgbClr val="F26B43"/>
          </p15:clr>
        </p15:guide>
        <p15:guide id="11" orient="horz" pos="4110">
          <p15:clr>
            <a:srgbClr val="F26B43"/>
          </p15:clr>
        </p15:guide>
        <p15:guide id="13" pos="7242">
          <p15:clr>
            <a:srgbClr val="F26B43"/>
          </p15:clr>
        </p15:guide>
        <p15:guide id="14" orient="horz" pos="981">
          <p15:clr>
            <a:srgbClr val="F26B43"/>
          </p15:clr>
        </p15:guide>
        <p15:guide id="15" pos="2772">
          <p15:clr>
            <a:srgbClr val="F26B43"/>
          </p15:clr>
        </p15:guide>
        <p15:guide id="16" pos="2570">
          <p15:clr>
            <a:srgbClr val="F26B43"/>
          </p15:clr>
        </p15:guide>
        <p15:guide id="17" pos="5110">
          <p15:clr>
            <a:srgbClr val="F26B43"/>
          </p15:clr>
        </p15:guide>
        <p15:guide id="18" pos="4908">
          <p15:clr>
            <a:srgbClr val="F26B43"/>
          </p15:clr>
        </p15:guide>
        <p15:guide id="19" orient="horz" pos="1661">
          <p15:clr>
            <a:srgbClr val="F26B43"/>
          </p15:clr>
        </p15:guide>
        <p15:guide id="20" orient="horz" pos="19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070C3-D55C-F15D-25BF-AD6C4B8BB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3F976D11-AB9C-685F-C63D-2BE608B8F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9CA2ECD-ECF4-2EC9-2C64-75DBB9EA45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84D462-CE41-BF43-B4BA-D47E6F53DD6A}" type="datetimeFigureOut">
              <a:rPr lang="en-AU" smtClean="0"/>
              <a:t>16/12/2025</a:t>
            </a:fld>
            <a:endParaRPr lang="en-AU"/>
          </a:p>
        </p:txBody>
      </p:sp>
      <p:sp>
        <p:nvSpPr>
          <p:cNvPr id="5" name="Footer Placeholder 4">
            <a:extLst>
              <a:ext uri="{FF2B5EF4-FFF2-40B4-BE49-F238E27FC236}">
                <a16:creationId xmlns:a16="http://schemas.microsoft.com/office/drawing/2014/main" id="{F65701B2-0F29-D286-E973-93A9D5BFB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AD5445F2-2EA5-92DC-9195-0A5B8CDDE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495767-988C-7643-A5D1-620DABB8AFDE}" type="slidenum">
              <a:rPr lang="en-AU" smtClean="0"/>
              <a:t>‹#›</a:t>
            </a:fld>
            <a:endParaRPr lang="en-AU"/>
          </a:p>
        </p:txBody>
      </p:sp>
    </p:spTree>
    <p:extLst>
      <p:ext uri="{BB962C8B-B14F-4D97-AF65-F5344CB8AC3E}">
        <p14:creationId xmlns:p14="http://schemas.microsoft.com/office/powerpoint/2010/main" val="350088036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77991" y="792000"/>
            <a:ext cx="8872809" cy="469056"/>
          </a:xfrm>
          <a:prstGeom prst="rect">
            <a:avLst/>
          </a:prstGeom>
        </p:spPr>
        <p:txBody>
          <a:bodyPr vert="horz" lIns="0" tIns="0" rIns="0" bIns="0" rtlCol="0" anchor="t" anchorCtr="0">
            <a:noAutofit/>
          </a:bodyPr>
          <a:lstStyle/>
          <a:p>
            <a:pPr>
              <a:defRPr/>
            </a:pPr>
            <a:r>
              <a:rPr lang="en-US" dirty="0"/>
              <a:t>[Title]</a:t>
            </a:r>
            <a:endParaRPr lang="en-AU" dirty="0"/>
          </a:p>
        </p:txBody>
      </p:sp>
      <p:sp>
        <p:nvSpPr>
          <p:cNvPr id="6" name="Footer Placeholder 4"/>
          <p:cNvSpPr>
            <a:spLocks noGrp="1"/>
          </p:cNvSpPr>
          <p:nvPr>
            <p:ph type="ftr" sz="quarter" idx="3"/>
          </p:nvPr>
        </p:nvSpPr>
        <p:spPr bwMode="auto">
          <a:xfrm>
            <a:off x="677991" y="6525344"/>
            <a:ext cx="3360109" cy="108000"/>
          </a:xfrm>
          <a:prstGeom prst="rect">
            <a:avLst/>
          </a:prstGeom>
        </p:spPr>
        <p:txBody>
          <a:bodyPr vert="horz" lIns="0" tIns="0" rIns="0" bIns="0" rtlCol="0" anchor="ctr"/>
          <a:lstStyle>
            <a:lvl1pPr algn="l">
              <a:defRPr sz="800" b="0">
                <a:solidFill>
                  <a:schemeClr val="tx1"/>
                </a:solidFill>
              </a:defRPr>
            </a:lvl1pPr>
          </a:lstStyle>
          <a:p>
            <a:pPr>
              <a:defRPr/>
            </a:pPr>
            <a:endParaRPr lang="en-AU" dirty="0"/>
          </a:p>
        </p:txBody>
      </p:sp>
      <p:sp>
        <p:nvSpPr>
          <p:cNvPr id="7" name="Slide Number Placeholder 5"/>
          <p:cNvSpPr>
            <a:spLocks noGrp="1"/>
          </p:cNvSpPr>
          <p:nvPr>
            <p:ph type="sldNum" sz="quarter" idx="4"/>
          </p:nvPr>
        </p:nvSpPr>
        <p:spPr bwMode="auto">
          <a:xfrm>
            <a:off x="11191233" y="6525344"/>
            <a:ext cx="288032" cy="108000"/>
          </a:xfrm>
          <a:prstGeom prst="rect">
            <a:avLst/>
          </a:prstGeom>
        </p:spPr>
        <p:txBody>
          <a:bodyPr vert="horz" lIns="0" tIns="0" rIns="0" bIns="0" rtlCol="0" anchor="ctr"/>
          <a:lstStyle>
            <a:lvl1pPr algn="r">
              <a:defRPr sz="800">
                <a:solidFill>
                  <a:schemeClr val="tx1"/>
                </a:solidFill>
              </a:defRPr>
            </a:lvl1pPr>
          </a:lstStyle>
          <a:p>
            <a:pPr>
              <a:defRPr/>
            </a:pPr>
            <a:fld id="{E917DE0E-AFB1-41FD-BC35-27DB61CA125F}" type="slidenum">
              <a:rPr lang="en-AU"/>
              <a:t>‹#›</a:t>
            </a:fld>
            <a:endParaRPr lang="en-AU"/>
          </a:p>
        </p:txBody>
      </p:sp>
      <p:sp>
        <p:nvSpPr>
          <p:cNvPr id="5" name="Text Placeholder 4"/>
          <p:cNvSpPr>
            <a:spLocks noGrp="1"/>
          </p:cNvSpPr>
          <p:nvPr>
            <p:ph type="body" idx="1"/>
          </p:nvPr>
        </p:nvSpPr>
        <p:spPr bwMode="auto">
          <a:xfrm>
            <a:off x="677991" y="1980000"/>
            <a:ext cx="10801350" cy="3671887"/>
          </a:xfrm>
          <a:prstGeom prst="rect">
            <a:avLst/>
          </a:prstGeom>
        </p:spPr>
        <p:txBody>
          <a:bodyPr vert="horz" lIns="0" tIns="0" rIns="0" bIns="0" rtlCol="0">
            <a:noAutofit/>
          </a:body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a:p>
            <a:pPr lvl="4">
              <a:defRPr/>
            </a:pPr>
            <a:r>
              <a:rPr lang="en-US" dirty="0"/>
              <a:t>Fifth level</a:t>
            </a:r>
            <a:endParaRPr lang="en-AU" dirty="0"/>
          </a:p>
        </p:txBody>
      </p:sp>
      <p:pic>
        <p:nvPicPr>
          <p:cNvPr id="4" name="Picture 3">
            <a:extLst>
              <a:ext uri="{FF2B5EF4-FFF2-40B4-BE49-F238E27FC236}">
                <a16:creationId xmlns:a16="http://schemas.microsoft.com/office/drawing/2014/main" id="{C5026675-CD6D-5732-2FBB-74C003E5D17E}"/>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17061587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3" r:id="rId36"/>
    <p:sldLayoutId id="2147483904" r:id="rId37"/>
    <p:sldLayoutId id="2147483905" r:id="rId38"/>
    <p:sldLayoutId id="2147483906" r:id="rId39"/>
    <p:sldLayoutId id="2147483907" r:id="rId40"/>
    <p:sldLayoutId id="2147483908" r:id="rId41"/>
    <p:sldLayoutId id="2147483909" r:id="rId42"/>
    <p:sldLayoutId id="2147483910" r:id="rId43"/>
    <p:sldLayoutId id="2147483911" r:id="rId44"/>
    <p:sldLayoutId id="2147483912" r:id="rId45"/>
    <p:sldLayoutId id="2147483913" r:id="rId46"/>
  </p:sldLayoutIdLst>
  <p:hf hdr="0" ftr="0" dt="0"/>
  <p:txStyles>
    <p:titleStyle>
      <a:lvl1pPr algn="l" defTabSz="914400" eaLnBrk="1" hangingPunct="1">
        <a:lnSpc>
          <a:spcPct val="90000"/>
        </a:lnSpc>
        <a:spcBef>
          <a:spcPts val="0"/>
        </a:spcBef>
        <a:buNone/>
        <a:defRPr sz="3600" b="0" spc="0">
          <a:solidFill>
            <a:schemeClr val="accent1"/>
          </a:solidFill>
          <a:latin typeface="+mj-lt"/>
          <a:ea typeface="+mj-ea"/>
          <a:cs typeface="+mj-cs"/>
        </a:defRPr>
      </a:lvl1pPr>
    </p:titleStyle>
    <p:bodyStyle>
      <a:lvl1pPr marL="0" indent="0" algn="l" defTabSz="914400" eaLnBrk="1" hangingPunct="1">
        <a:lnSpc>
          <a:spcPct val="100000"/>
        </a:lnSpc>
        <a:spcBef>
          <a:spcPts val="300"/>
        </a:spcBef>
        <a:spcAft>
          <a:spcPts val="1200"/>
        </a:spcAft>
        <a:buClr>
          <a:schemeClr val="tx1"/>
        </a:buClr>
        <a:buFont typeface="Arial"/>
        <a:buNone/>
        <a:defRPr lang="en-US" sz="1400" b="0">
          <a:solidFill>
            <a:schemeClr val="accent1"/>
          </a:solidFill>
          <a:latin typeface="Arial"/>
          <a:ea typeface="+mn-ea"/>
          <a:cs typeface="+mn-cs"/>
        </a:defRPr>
      </a:lvl1pPr>
      <a:lvl2pPr marL="612" indent="0" algn="l" defTabSz="914400" eaLnBrk="1" hangingPunct="1">
        <a:lnSpc>
          <a:spcPct val="100000"/>
        </a:lnSpc>
        <a:spcBef>
          <a:spcPts val="300"/>
        </a:spcBef>
        <a:spcAft>
          <a:spcPts val="1200"/>
        </a:spcAft>
        <a:buClr>
          <a:schemeClr val="tx1"/>
        </a:buClr>
        <a:buFont typeface="Arial"/>
        <a:buNone/>
        <a:defRPr lang="en-US" sz="1400">
          <a:solidFill>
            <a:schemeClr val="tx1"/>
          </a:solidFill>
          <a:latin typeface="+mn-lt"/>
          <a:ea typeface="+mn-ea"/>
          <a:cs typeface="+mn-cs"/>
        </a:defRPr>
      </a:lvl2pPr>
      <a:lvl3pPr marL="180000" indent="-179388" algn="l" defTabSz="914400" eaLnBrk="1" hangingPunct="1">
        <a:lnSpc>
          <a:spcPct val="100000"/>
        </a:lnSpc>
        <a:spcBef>
          <a:spcPts val="300"/>
        </a:spcBef>
        <a:spcAft>
          <a:spcPts val="1200"/>
        </a:spcAft>
        <a:buClr>
          <a:schemeClr val="accent1"/>
        </a:buClr>
        <a:buSzPct val="120000"/>
        <a:buFont typeface="Arial"/>
        <a:buChar char="•"/>
        <a:defRPr lang="en-US" sz="1400">
          <a:solidFill>
            <a:schemeClr val="tx1"/>
          </a:solidFill>
          <a:latin typeface="+mn-lt"/>
          <a:ea typeface="+mn-ea"/>
          <a:cs typeface="+mn-cs"/>
        </a:defRPr>
      </a:lvl3pPr>
      <a:lvl4pPr marL="457200" indent="-277813" algn="l" defTabSz="914400" eaLnBrk="1" hangingPunct="1">
        <a:lnSpc>
          <a:spcPct val="100000"/>
        </a:lnSpc>
        <a:spcBef>
          <a:spcPts val="300"/>
        </a:spcBef>
        <a:spcAft>
          <a:spcPts val="1200"/>
        </a:spcAft>
        <a:buFont typeface="DM Sans"/>
        <a:buChar char="–"/>
        <a:defRPr lang="en-US" sz="1400">
          <a:solidFill>
            <a:schemeClr val="tx1"/>
          </a:solidFill>
          <a:latin typeface="+mn-lt"/>
          <a:ea typeface="+mn-ea"/>
          <a:cs typeface="+mn-cs"/>
        </a:defRPr>
      </a:lvl4pPr>
      <a:lvl5pPr marL="723900" indent="-266700" algn="l" defTabSz="914400" eaLnBrk="1" hangingPunct="1">
        <a:lnSpc>
          <a:spcPct val="100000"/>
        </a:lnSpc>
        <a:spcBef>
          <a:spcPts val="300"/>
        </a:spcBef>
        <a:spcAft>
          <a:spcPts val="1200"/>
        </a:spcAft>
        <a:buFont typeface="Arial"/>
        <a:buChar char="•"/>
        <a:defRPr lang="en-US" sz="1400">
          <a:solidFill>
            <a:schemeClr val="tx1"/>
          </a:solidFill>
          <a:latin typeface="+mn-lt"/>
          <a:ea typeface="+mn-ea"/>
          <a:cs typeface="+mn-cs"/>
        </a:defRPr>
      </a:lvl5pPr>
      <a:lvl6pPr marL="0" indent="0" algn="l" defTabSz="914400" eaLnBrk="1" hangingPunct="1">
        <a:spcBef>
          <a:spcPts val="600"/>
        </a:spcBef>
        <a:spcAft>
          <a:spcPts val="300"/>
        </a:spcAft>
        <a:buFont typeface="Arial"/>
        <a:buNone/>
        <a:defRPr lang="en-AU" sz="1600" b="0">
          <a:solidFill>
            <a:schemeClr val="accent1"/>
          </a:solidFill>
          <a:latin typeface="+mn-lt"/>
          <a:ea typeface="+mn-ea"/>
          <a:cs typeface="+mn-cs"/>
        </a:defRPr>
      </a:lvl6pPr>
      <a:lvl7pPr marL="2971800" indent="-228600" algn="l" defTabSz="914400" eaLnBrk="1" hangingPunct="1">
        <a:spcBef>
          <a:spcPts val="0"/>
        </a:spcBef>
        <a:buFont typeface="Arial"/>
        <a:buChar char="•"/>
        <a:defRPr sz="2000">
          <a:solidFill>
            <a:schemeClr val="tx1"/>
          </a:solidFill>
          <a:latin typeface="+mn-lt"/>
          <a:ea typeface="+mn-ea"/>
          <a:cs typeface="+mn-cs"/>
        </a:defRPr>
      </a:lvl7pPr>
      <a:lvl8pPr marL="3429000" indent="-228600" algn="l" defTabSz="914400" eaLnBrk="1" hangingPunct="1">
        <a:spcBef>
          <a:spcPts val="0"/>
        </a:spcBef>
        <a:buFont typeface="Arial"/>
        <a:buChar char="•"/>
        <a:defRPr sz="2000">
          <a:solidFill>
            <a:schemeClr val="tx1"/>
          </a:solidFill>
          <a:latin typeface="+mn-lt"/>
          <a:ea typeface="+mn-ea"/>
          <a:cs typeface="+mn-cs"/>
        </a:defRPr>
      </a:lvl8pPr>
      <a:lvl9pPr marL="3886200" indent="-228600" algn="l" defTabSz="914400" eaLnBrk="1" hangingPunct="1">
        <a:spcBef>
          <a:spcPts val="0"/>
        </a:spcBef>
        <a:buFont typeface="Arial"/>
        <a:buChar char="•"/>
        <a:defRPr sz="2000">
          <a:solidFill>
            <a:schemeClr val="tx1"/>
          </a:solidFill>
          <a:latin typeface="+mn-lt"/>
          <a:ea typeface="+mn-ea"/>
          <a:cs typeface="+mn-cs"/>
        </a:defRPr>
      </a:lvl9pPr>
    </p:bodyStyle>
    <p:otherStyle>
      <a:defPPr>
        <a:defRPr lang="en-US"/>
      </a:defPPr>
      <a:lvl1pPr marL="0" algn="l" defTabSz="914400" eaLnBrk="1" hangingPunct="1">
        <a:defRPr sz="1800">
          <a:solidFill>
            <a:schemeClr val="tx1"/>
          </a:solidFill>
          <a:latin typeface="+mn-lt"/>
          <a:ea typeface="+mn-ea"/>
          <a:cs typeface="+mn-cs"/>
        </a:defRPr>
      </a:lvl1pPr>
      <a:lvl2pPr marL="457200" algn="l" defTabSz="914400" eaLnBrk="1" hangingPunct="1">
        <a:defRPr sz="1800">
          <a:solidFill>
            <a:schemeClr val="tx1"/>
          </a:solidFill>
          <a:latin typeface="+mn-lt"/>
          <a:ea typeface="+mn-ea"/>
          <a:cs typeface="+mn-cs"/>
        </a:defRPr>
      </a:lvl2pPr>
      <a:lvl3pPr marL="914400" algn="l" defTabSz="914400" eaLnBrk="1" hangingPunct="1">
        <a:defRPr sz="1800">
          <a:solidFill>
            <a:schemeClr val="tx1"/>
          </a:solidFill>
          <a:latin typeface="+mn-lt"/>
          <a:ea typeface="+mn-ea"/>
          <a:cs typeface="+mn-cs"/>
        </a:defRPr>
      </a:lvl3pPr>
      <a:lvl4pPr marL="1371600" algn="l" defTabSz="914400" eaLnBrk="1" hangingPunct="1">
        <a:defRPr sz="1800">
          <a:solidFill>
            <a:schemeClr val="tx1"/>
          </a:solidFill>
          <a:latin typeface="+mn-lt"/>
          <a:ea typeface="+mn-ea"/>
          <a:cs typeface="+mn-cs"/>
        </a:defRPr>
      </a:lvl4pPr>
      <a:lvl5pPr marL="1828800" algn="l" defTabSz="914400" eaLnBrk="1" hangingPunct="1">
        <a:defRPr sz="1800">
          <a:solidFill>
            <a:schemeClr val="tx1"/>
          </a:solidFill>
          <a:latin typeface="+mn-lt"/>
          <a:ea typeface="+mn-ea"/>
          <a:cs typeface="+mn-cs"/>
        </a:defRPr>
      </a:lvl5pPr>
      <a:lvl6pPr marL="2286000" algn="l" defTabSz="914400" eaLnBrk="1" hangingPunct="1">
        <a:defRPr sz="1800">
          <a:solidFill>
            <a:schemeClr val="tx1"/>
          </a:solidFill>
          <a:latin typeface="+mn-lt"/>
          <a:ea typeface="+mn-ea"/>
          <a:cs typeface="+mn-cs"/>
        </a:defRPr>
      </a:lvl6pPr>
      <a:lvl7pPr marL="2743200" algn="l" defTabSz="914400" eaLnBrk="1" hangingPunct="1">
        <a:defRPr sz="1800">
          <a:solidFill>
            <a:schemeClr val="tx1"/>
          </a:solidFill>
          <a:latin typeface="+mn-lt"/>
          <a:ea typeface="+mn-ea"/>
          <a:cs typeface="+mn-cs"/>
        </a:defRPr>
      </a:lvl7pPr>
      <a:lvl8pPr marL="3200400" algn="l" defTabSz="914400" eaLnBrk="1" hangingPunct="1">
        <a:defRPr sz="1800">
          <a:solidFill>
            <a:schemeClr val="tx1"/>
          </a:solidFill>
          <a:latin typeface="+mn-lt"/>
          <a:ea typeface="+mn-ea"/>
          <a:cs typeface="+mn-cs"/>
        </a:defRPr>
      </a:lvl8pPr>
      <a:lvl9pPr marL="3657600" algn="l" defTabSz="914400" eaLnBrk="1" hangingPunct="1">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microsoft.com/office/2018/10/relationships/comments" Target="../comments/modernComment_142_C7A43B35.xml"/><Relationship Id="rId1" Type="http://schemas.openxmlformats.org/officeDocument/2006/relationships/slideLayout" Target="../slideLayouts/slideLayout27.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8.xml"/><Relationship Id="rId5" Type="http://schemas.openxmlformats.org/officeDocument/2006/relationships/image" Target="../media/image77.sv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79.svg"/></Relationships>
</file>

<file path=ppt/slides/_rels/slide2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8.xml"/><Relationship Id="rId5" Type="http://schemas.openxmlformats.org/officeDocument/2006/relationships/image" Target="../media/image87.sv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92.svg"/><Relationship Id="rId5" Type="http://schemas.openxmlformats.org/officeDocument/2006/relationships/image" Target="../media/image68.png"/><Relationship Id="rId4" Type="http://schemas.openxmlformats.org/officeDocument/2006/relationships/image" Target="../media/image91.svg"/></Relationships>
</file>

<file path=ppt/slides/_rels/slide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3" Type="http://schemas.openxmlformats.org/officeDocument/2006/relationships/diagramLayout" Target="../diagrams/layout1.xml"/><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diagramData" Target="../diagrams/data1.xml"/><Relationship Id="rId16" Type="http://schemas.openxmlformats.org/officeDocument/2006/relationships/image" Target="../media/image105.svg"/><Relationship Id="rId1" Type="http://schemas.openxmlformats.org/officeDocument/2006/relationships/slideLayout" Target="../slideLayouts/slideLayout28.xml"/><Relationship Id="rId6" Type="http://schemas.microsoft.com/office/2007/relationships/diagramDrawing" Target="../diagrams/drawing1.xml"/><Relationship Id="rId11" Type="http://schemas.openxmlformats.org/officeDocument/2006/relationships/image" Target="../media/image100.png"/><Relationship Id="rId5" Type="http://schemas.openxmlformats.org/officeDocument/2006/relationships/diagramColors" Target="../diagrams/colors1.xml"/><Relationship Id="rId15" Type="http://schemas.openxmlformats.org/officeDocument/2006/relationships/image" Target="../media/image104.png"/><Relationship Id="rId10" Type="http://schemas.openxmlformats.org/officeDocument/2006/relationships/image" Target="../media/image99.svg"/><Relationship Id="rId4" Type="http://schemas.openxmlformats.org/officeDocument/2006/relationships/diagramQuickStyle" Target="../diagrams/quickStyle1.xml"/><Relationship Id="rId9" Type="http://schemas.openxmlformats.org/officeDocument/2006/relationships/image" Target="../media/image98.png"/><Relationship Id="rId14" Type="http://schemas.openxmlformats.org/officeDocument/2006/relationships/image" Target="../media/image103.sv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11.jpeg"/><Relationship Id="rId2" Type="http://schemas.openxmlformats.org/officeDocument/2006/relationships/image" Target="../media/image106.jpg"/><Relationship Id="rId1" Type="http://schemas.openxmlformats.org/officeDocument/2006/relationships/slideLayout" Target="../slideLayouts/slideLayout48.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svg"/><Relationship Id="rId18" Type="http://schemas.openxmlformats.org/officeDocument/2006/relationships/image" Target="../media/image122.png"/><Relationship Id="rId3" Type="http://schemas.openxmlformats.org/officeDocument/2006/relationships/diagramData" Target="../diagrams/data3.xml"/><Relationship Id="rId21" Type="http://schemas.openxmlformats.org/officeDocument/2006/relationships/image" Target="../media/image125.svg"/><Relationship Id="rId7" Type="http://schemas.microsoft.com/office/2007/relationships/diagramDrawing" Target="../diagrams/drawing3.xml"/><Relationship Id="rId12" Type="http://schemas.openxmlformats.org/officeDocument/2006/relationships/image" Target="../media/image116.png"/><Relationship Id="rId17" Type="http://schemas.openxmlformats.org/officeDocument/2006/relationships/image" Target="../media/image121.svg"/><Relationship Id="rId2" Type="http://schemas.openxmlformats.org/officeDocument/2006/relationships/notesSlide" Target="../notesSlides/notesSlide11.xml"/><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48.xml"/><Relationship Id="rId6" Type="http://schemas.openxmlformats.org/officeDocument/2006/relationships/diagramColors" Target="../diagrams/colors3.xml"/><Relationship Id="rId11" Type="http://schemas.openxmlformats.org/officeDocument/2006/relationships/image" Target="../media/image115.svg"/><Relationship Id="rId5" Type="http://schemas.openxmlformats.org/officeDocument/2006/relationships/diagramQuickStyle" Target="../diagrams/quickStyle3.xml"/><Relationship Id="rId15" Type="http://schemas.openxmlformats.org/officeDocument/2006/relationships/image" Target="../media/image119.svg"/><Relationship Id="rId10" Type="http://schemas.openxmlformats.org/officeDocument/2006/relationships/image" Target="../media/image114.png"/><Relationship Id="rId19" Type="http://schemas.openxmlformats.org/officeDocument/2006/relationships/image" Target="../media/image123.svg"/><Relationship Id="rId4" Type="http://schemas.openxmlformats.org/officeDocument/2006/relationships/diagramLayout" Target="../diagrams/layout3.xml"/><Relationship Id="rId9" Type="http://schemas.openxmlformats.org/officeDocument/2006/relationships/image" Target="../media/image113.svg"/><Relationship Id="rId1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218_B12F6B54.xml"/><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3" Type="http://schemas.openxmlformats.org/officeDocument/2006/relationships/image" Target="../media/image129.png"/><Relationship Id="rId7" Type="http://schemas.openxmlformats.org/officeDocument/2006/relationships/image" Target="../media/image135.svg"/><Relationship Id="rId12"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134.png"/><Relationship Id="rId11" Type="http://schemas.openxmlformats.org/officeDocument/2006/relationships/image" Target="../media/image139.svg"/><Relationship Id="rId5" Type="http://schemas.openxmlformats.org/officeDocument/2006/relationships/image" Target="../media/image133.svg"/><Relationship Id="rId15" Type="http://schemas.openxmlformats.org/officeDocument/2006/relationships/image" Target="../media/image143.sv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svg"/><Relationship Id="rId14" Type="http://schemas.openxmlformats.org/officeDocument/2006/relationships/image" Target="../media/image1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49.xml"/><Relationship Id="rId5" Type="http://schemas.openxmlformats.org/officeDocument/2006/relationships/image" Target="../media/image143.sv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xml"/><Relationship Id="rId1" Type="http://schemas.openxmlformats.org/officeDocument/2006/relationships/slideLayout" Target="../slideLayouts/slideLayout49.xml"/><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147.svg"/></Relationships>
</file>

<file path=ppt/slides/_rels/slide4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54.xml"/><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53.svg"/><Relationship Id="rId7" Type="http://schemas.openxmlformats.org/officeDocument/2006/relationships/image" Target="../media/image155.svg"/><Relationship Id="rId2" Type="http://schemas.openxmlformats.org/officeDocument/2006/relationships/image" Target="../media/image90.png"/><Relationship Id="rId1" Type="http://schemas.openxmlformats.org/officeDocument/2006/relationships/slideLayout" Target="../slideLayouts/slideLayout28.xml"/><Relationship Id="rId6" Type="http://schemas.openxmlformats.org/officeDocument/2006/relationships/image" Target="../media/image154.png"/><Relationship Id="rId5" Type="http://schemas.openxmlformats.org/officeDocument/2006/relationships/image" Target="../media/image69.sv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212_189DEB95.xml"/><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diagramLayout" Target="../diagrams/layout5.xml"/><Relationship Id="rId7" Type="http://schemas.openxmlformats.org/officeDocument/2006/relationships/image" Target="../media/image156.png"/><Relationship Id="rId12" Type="http://schemas.openxmlformats.org/officeDocument/2006/relationships/image" Target="../media/image161.svg"/><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11" Type="http://schemas.openxmlformats.org/officeDocument/2006/relationships/image" Target="../media/image160.png"/><Relationship Id="rId5" Type="http://schemas.openxmlformats.org/officeDocument/2006/relationships/diagramColors" Target="../diagrams/colors5.xml"/><Relationship Id="rId10" Type="http://schemas.openxmlformats.org/officeDocument/2006/relationships/image" Target="../media/image159.svg"/><Relationship Id="rId4" Type="http://schemas.openxmlformats.org/officeDocument/2006/relationships/diagramQuickStyle" Target="../diagrams/quickStyle5.xml"/><Relationship Id="rId9" Type="http://schemas.openxmlformats.org/officeDocument/2006/relationships/image" Target="../media/image158.png"/></Relationships>
</file>

<file path=ppt/slides/_rels/slide5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63.png"/><Relationship Id="rId2" Type="http://schemas.microsoft.com/office/2018/10/relationships/comments" Target="../comments/modernComment_260_EF7F7B22.xml"/><Relationship Id="rId1" Type="http://schemas.openxmlformats.org/officeDocument/2006/relationships/slideLayout" Target="../slideLayouts/slideLayout28.xml"/><Relationship Id="rId4" Type="http://schemas.openxmlformats.org/officeDocument/2006/relationships/image" Target="../media/image164.png"/></Relationships>
</file>

<file path=ppt/slides/_rels/slide58.xml.rels><?xml version="1.0" encoding="UTF-8" standalone="yes"?>
<Relationships xmlns="http://schemas.openxmlformats.org/package/2006/relationships"><Relationship Id="rId2" Type="http://schemas.microsoft.com/office/2018/10/relationships/comments" Target="../comments/modernComment_268_20E0A367.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9.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168.png"/></Relationships>
</file>

<file path=ppt/slides/_rels/slide6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170.png"/></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53.svg"/><Relationship Id="rId7" Type="http://schemas.openxmlformats.org/officeDocument/2006/relationships/image" Target="../media/image174.svg"/><Relationship Id="rId2" Type="http://schemas.openxmlformats.org/officeDocument/2006/relationships/image" Target="../media/image90.png"/><Relationship Id="rId1" Type="http://schemas.openxmlformats.org/officeDocument/2006/relationships/slideLayout" Target="../slideLayouts/slideLayout28.xml"/><Relationship Id="rId6" Type="http://schemas.openxmlformats.org/officeDocument/2006/relationships/image" Target="../media/image173.png"/><Relationship Id="rId5" Type="http://schemas.openxmlformats.org/officeDocument/2006/relationships/image" Target="../media/image172.svg"/><Relationship Id="rId4" Type="http://schemas.openxmlformats.org/officeDocument/2006/relationships/image" Target="../media/image171.png"/><Relationship Id="rId9" Type="http://schemas.openxmlformats.org/officeDocument/2006/relationships/image" Target="../media/image176.svg"/></Relationships>
</file>

<file path=ppt/slides/_rels/slide66.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180.svg"/><Relationship Id="rId5" Type="http://schemas.openxmlformats.org/officeDocument/2006/relationships/image" Target="../media/image179.png"/><Relationship Id="rId10" Type="http://schemas.openxmlformats.org/officeDocument/2006/relationships/image" Target="../media/image184.svg"/><Relationship Id="rId4" Type="http://schemas.openxmlformats.org/officeDocument/2006/relationships/image" Target="../media/image178.svg"/><Relationship Id="rId9" Type="http://schemas.openxmlformats.org/officeDocument/2006/relationships/image" Target="../media/image18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48.jpeg"/><Relationship Id="rId3" Type="http://schemas.openxmlformats.org/officeDocument/2006/relationships/image" Target="../media/image25.jpeg"/><Relationship Id="rId21" Type="http://schemas.openxmlformats.org/officeDocument/2006/relationships/image" Target="../media/image43.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5"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38.jpeg"/><Relationship Id="rId20" Type="http://schemas.openxmlformats.org/officeDocument/2006/relationships/image" Target="../media/image42.jpeg"/><Relationship Id="rId29" Type="http://schemas.openxmlformats.org/officeDocument/2006/relationships/image" Target="../media/image51.png"/><Relationship Id="rId1" Type="http://schemas.openxmlformats.org/officeDocument/2006/relationships/slideLayout" Target="../slideLayouts/slideLayout28.xml"/><Relationship Id="rId6" Type="http://schemas.openxmlformats.org/officeDocument/2006/relationships/image" Target="../media/image28.jpeg"/><Relationship Id="rId11" Type="http://schemas.openxmlformats.org/officeDocument/2006/relationships/image" Target="../media/image33.jpeg"/><Relationship Id="rId24" Type="http://schemas.openxmlformats.org/officeDocument/2006/relationships/image" Target="../media/image46.jpeg"/><Relationship Id="rId5" Type="http://schemas.openxmlformats.org/officeDocument/2006/relationships/image" Target="../media/image27.jpeg"/><Relationship Id="rId15" Type="http://schemas.openxmlformats.org/officeDocument/2006/relationships/image" Target="../media/image37.jpe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jpg"/><Relationship Id="rId19" Type="http://schemas.openxmlformats.org/officeDocument/2006/relationships/image" Target="../media/image41.jpeg"/><Relationship Id="rId31" Type="http://schemas.openxmlformats.org/officeDocument/2006/relationships/image" Target="../media/image53.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jpeg"/><Relationship Id="rId22" Type="http://schemas.openxmlformats.org/officeDocument/2006/relationships/image" Target="../media/image44.jpeg"/><Relationship Id="rId27" Type="http://schemas.openxmlformats.org/officeDocument/2006/relationships/image" Target="../media/image49.png"/><Relationship Id="rId30"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DEF5-402D-F3B7-6979-A363DC39EF14}"/>
              </a:ext>
            </a:extLst>
          </p:cNvPr>
          <p:cNvSpPr>
            <a:spLocks noGrp="1"/>
          </p:cNvSpPr>
          <p:nvPr>
            <p:ph type="title"/>
          </p:nvPr>
        </p:nvSpPr>
        <p:spPr>
          <a:xfrm>
            <a:off x="1693237" y="1752533"/>
            <a:ext cx="6552727" cy="2778369"/>
          </a:xfrm>
        </p:spPr>
        <p:txBody>
          <a:bodyPr/>
          <a:lstStyle/>
          <a:p>
            <a:r>
              <a:rPr lang="en-AU" dirty="0"/>
              <a:t>Bridging the Digital Divide</a:t>
            </a:r>
            <a:br>
              <a:rPr lang="en-AU" dirty="0"/>
            </a:br>
            <a:br>
              <a:rPr lang="en-AU" dirty="0"/>
            </a:br>
            <a:r>
              <a:rPr lang="en-AU" sz="3200" dirty="0"/>
              <a:t>Celebration Event</a:t>
            </a:r>
            <a:br>
              <a:rPr lang="en-AU" sz="3200" dirty="0"/>
            </a:br>
            <a:br>
              <a:rPr lang="en-AU" sz="3200" dirty="0"/>
            </a:br>
            <a:r>
              <a:rPr lang="en-AU" sz="2000" i="1" dirty="0"/>
              <a:t>24</a:t>
            </a:r>
            <a:r>
              <a:rPr lang="en-AU" sz="2000" i="1" baseline="30000" dirty="0"/>
              <a:t>th</a:t>
            </a:r>
            <a:r>
              <a:rPr lang="en-AU" sz="2000" i="1" dirty="0"/>
              <a:t> November 2025 </a:t>
            </a:r>
            <a:r>
              <a:rPr lang="en-AU" sz="3200" i="1" dirty="0"/>
              <a:t> </a:t>
            </a:r>
            <a:r>
              <a:rPr lang="en-AU" i="1" dirty="0"/>
              <a:t> </a:t>
            </a:r>
            <a:endParaRPr lang="en-US" i="1" dirty="0"/>
          </a:p>
        </p:txBody>
      </p:sp>
    </p:spTree>
    <p:extLst>
      <p:ext uri="{BB962C8B-B14F-4D97-AF65-F5344CB8AC3E}">
        <p14:creationId xmlns:p14="http://schemas.microsoft.com/office/powerpoint/2010/main" val="173420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AF56E2-A279-5C1C-F5CC-A1FFBC4929E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130A84F-33EF-4554-4CFE-58D1C27D6EFF}"/>
              </a:ext>
            </a:extLst>
          </p:cNvPr>
          <p:cNvSpPr>
            <a:spLocks noGrp="1"/>
          </p:cNvSpPr>
          <p:nvPr>
            <p:ph type="sldNum" sz="quarter" idx="18"/>
          </p:nvPr>
        </p:nvSpPr>
        <p:spPr/>
        <p:txBody>
          <a:bodyPr/>
          <a:lstStyle/>
          <a:p>
            <a:fld id="{E917DE0E-AFB1-41FD-BC35-27DB61CA125F}" type="slidenum">
              <a:rPr lang="en-AU" smtClean="0"/>
              <a:pPr/>
              <a:t>10</a:t>
            </a:fld>
            <a:endParaRPr lang="en-AU"/>
          </a:p>
        </p:txBody>
      </p:sp>
      <p:sp>
        <p:nvSpPr>
          <p:cNvPr id="10" name="TextBox 9">
            <a:extLst>
              <a:ext uri="{FF2B5EF4-FFF2-40B4-BE49-F238E27FC236}">
                <a16:creationId xmlns:a16="http://schemas.microsoft.com/office/drawing/2014/main" id="{C33B5DE4-A847-8996-59B2-6D9F602B9D91}"/>
              </a:ext>
            </a:extLst>
          </p:cNvPr>
          <p:cNvSpPr txBox="1"/>
          <p:nvPr/>
        </p:nvSpPr>
        <p:spPr>
          <a:xfrm>
            <a:off x="296160" y="4484730"/>
            <a:ext cx="2572512" cy="646331"/>
          </a:xfrm>
          <a:prstGeom prst="rect">
            <a:avLst/>
          </a:prstGeom>
          <a:noFill/>
        </p:spPr>
        <p:txBody>
          <a:bodyPr wrap="square" rtlCol="0">
            <a:spAutoFit/>
          </a:bodyPr>
          <a:lstStyle/>
          <a:p>
            <a:pPr algn="ctr"/>
            <a:r>
              <a:rPr lang="en-AU" dirty="0"/>
              <a:t>8 lived experience advisors</a:t>
            </a:r>
          </a:p>
        </p:txBody>
      </p:sp>
      <p:sp>
        <p:nvSpPr>
          <p:cNvPr id="15" name="TextBox 14">
            <a:extLst>
              <a:ext uri="{FF2B5EF4-FFF2-40B4-BE49-F238E27FC236}">
                <a16:creationId xmlns:a16="http://schemas.microsoft.com/office/drawing/2014/main" id="{5AE85272-E17A-3326-8414-03BC05248415}"/>
              </a:ext>
            </a:extLst>
          </p:cNvPr>
          <p:cNvSpPr txBox="1"/>
          <p:nvPr/>
        </p:nvSpPr>
        <p:spPr>
          <a:xfrm>
            <a:off x="2859555" y="4522100"/>
            <a:ext cx="2572512" cy="369332"/>
          </a:xfrm>
          <a:prstGeom prst="rect">
            <a:avLst/>
          </a:prstGeom>
          <a:noFill/>
        </p:spPr>
        <p:txBody>
          <a:bodyPr wrap="square" rtlCol="0">
            <a:spAutoFit/>
          </a:bodyPr>
          <a:lstStyle/>
          <a:p>
            <a:pPr algn="ctr"/>
            <a:r>
              <a:rPr lang="en-AU" dirty="0"/>
              <a:t>11 co-designers</a:t>
            </a:r>
          </a:p>
        </p:txBody>
      </p:sp>
      <p:sp>
        <p:nvSpPr>
          <p:cNvPr id="16" name="TextBox 15">
            <a:extLst>
              <a:ext uri="{FF2B5EF4-FFF2-40B4-BE49-F238E27FC236}">
                <a16:creationId xmlns:a16="http://schemas.microsoft.com/office/drawing/2014/main" id="{C1A49FE0-3400-05C7-8A5F-0006399CB83D}"/>
              </a:ext>
            </a:extLst>
          </p:cNvPr>
          <p:cNvSpPr txBox="1"/>
          <p:nvPr/>
        </p:nvSpPr>
        <p:spPr>
          <a:xfrm>
            <a:off x="5692762" y="4514921"/>
            <a:ext cx="2704165" cy="646331"/>
          </a:xfrm>
          <a:prstGeom prst="rect">
            <a:avLst/>
          </a:prstGeom>
          <a:noFill/>
        </p:spPr>
        <p:txBody>
          <a:bodyPr wrap="square" rtlCol="0">
            <a:spAutoFit/>
          </a:bodyPr>
          <a:lstStyle/>
          <a:p>
            <a:pPr algn="ctr"/>
            <a:r>
              <a:rPr lang="en-AU" dirty="0"/>
              <a:t>6+ representatives from partner organisations</a:t>
            </a:r>
          </a:p>
        </p:txBody>
      </p:sp>
      <p:sp>
        <p:nvSpPr>
          <p:cNvPr id="17" name="TextBox 16">
            <a:extLst>
              <a:ext uri="{FF2B5EF4-FFF2-40B4-BE49-F238E27FC236}">
                <a16:creationId xmlns:a16="http://schemas.microsoft.com/office/drawing/2014/main" id="{CD8434A0-E516-98F4-B7D5-7FB0BBA7155E}"/>
              </a:ext>
            </a:extLst>
          </p:cNvPr>
          <p:cNvSpPr txBox="1"/>
          <p:nvPr/>
        </p:nvSpPr>
        <p:spPr>
          <a:xfrm>
            <a:off x="8687939" y="4564419"/>
            <a:ext cx="2808661" cy="369332"/>
          </a:xfrm>
          <a:prstGeom prst="rect">
            <a:avLst/>
          </a:prstGeom>
          <a:noFill/>
        </p:spPr>
        <p:txBody>
          <a:bodyPr wrap="square" rtlCol="0">
            <a:spAutoFit/>
          </a:bodyPr>
          <a:lstStyle/>
          <a:p>
            <a:pPr algn="ctr"/>
            <a:r>
              <a:rPr lang="en-AU" dirty="0"/>
              <a:t>20+ participants </a:t>
            </a:r>
          </a:p>
        </p:txBody>
      </p:sp>
      <p:pic>
        <p:nvPicPr>
          <p:cNvPr id="3" name="Graphic 2" descr="Cheers with solid fill">
            <a:extLst>
              <a:ext uri="{FF2B5EF4-FFF2-40B4-BE49-F238E27FC236}">
                <a16:creationId xmlns:a16="http://schemas.microsoft.com/office/drawing/2014/main" id="{DD1259AF-3C6D-3D4F-DCEE-0D569200D6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8624" y="2899615"/>
            <a:ext cx="1433622" cy="1433622"/>
          </a:xfrm>
          <a:prstGeom prst="rect">
            <a:avLst/>
          </a:prstGeom>
        </p:spPr>
      </p:pic>
      <p:pic>
        <p:nvPicPr>
          <p:cNvPr id="7" name="Graphic 6" descr="Handshake with solid fill">
            <a:extLst>
              <a:ext uri="{FF2B5EF4-FFF2-40B4-BE49-F238E27FC236}">
                <a16:creationId xmlns:a16="http://schemas.microsoft.com/office/drawing/2014/main" id="{9C0EEA92-AF76-D342-BAB2-B1B99EED42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3348" y="2899616"/>
            <a:ext cx="1433621" cy="1433621"/>
          </a:xfrm>
          <a:prstGeom prst="rect">
            <a:avLst/>
          </a:prstGeom>
        </p:spPr>
      </p:pic>
      <p:pic>
        <p:nvPicPr>
          <p:cNvPr id="9" name="Graphic 8" descr="Group brainstorm with solid fill">
            <a:extLst>
              <a:ext uri="{FF2B5EF4-FFF2-40B4-BE49-F238E27FC236}">
                <a16:creationId xmlns:a16="http://schemas.microsoft.com/office/drawing/2014/main" id="{164ED65A-BECA-11AF-BADC-7A08375832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1038" y="2899615"/>
            <a:ext cx="1433623" cy="1433623"/>
          </a:xfrm>
          <a:prstGeom prst="rect">
            <a:avLst/>
          </a:prstGeom>
        </p:spPr>
      </p:pic>
      <p:pic>
        <p:nvPicPr>
          <p:cNvPr id="12" name="Graphic 11" descr="Group of people with solid fill">
            <a:extLst>
              <a:ext uri="{FF2B5EF4-FFF2-40B4-BE49-F238E27FC236}">
                <a16:creationId xmlns:a16="http://schemas.microsoft.com/office/drawing/2014/main" id="{0ED14D88-3073-668F-A59B-6370D41C7B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96146" y="2810615"/>
            <a:ext cx="1433621" cy="1433621"/>
          </a:xfrm>
          <a:prstGeom prst="rect">
            <a:avLst/>
          </a:prstGeom>
        </p:spPr>
      </p:pic>
      <p:sp>
        <p:nvSpPr>
          <p:cNvPr id="18" name="Title 4">
            <a:extLst>
              <a:ext uri="{FF2B5EF4-FFF2-40B4-BE49-F238E27FC236}">
                <a16:creationId xmlns:a16="http://schemas.microsoft.com/office/drawing/2014/main" id="{54A8F26C-268C-EF27-6975-9614C3226E34}"/>
              </a:ext>
            </a:extLst>
          </p:cNvPr>
          <p:cNvSpPr>
            <a:spLocks noGrp="1"/>
          </p:cNvSpPr>
          <p:nvPr>
            <p:ph type="title"/>
          </p:nvPr>
        </p:nvSpPr>
        <p:spPr>
          <a:xfrm>
            <a:off x="677062" y="1411200"/>
            <a:ext cx="10812044" cy="469056"/>
          </a:xfrm>
        </p:spPr>
        <p:txBody>
          <a:bodyPr/>
          <a:lstStyle/>
          <a:p>
            <a:r>
              <a:rPr lang="en-AU" dirty="0"/>
              <a:t>The broader team…</a:t>
            </a:r>
            <a:endParaRPr lang="en-US" dirty="0"/>
          </a:p>
        </p:txBody>
      </p:sp>
    </p:spTree>
    <p:extLst>
      <p:ext uri="{BB962C8B-B14F-4D97-AF65-F5344CB8AC3E}">
        <p14:creationId xmlns:p14="http://schemas.microsoft.com/office/powerpoint/2010/main" val="340959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8945-9DE5-C706-D3FB-C6A4295F6A1F}"/>
              </a:ext>
            </a:extLst>
          </p:cNvPr>
          <p:cNvSpPr>
            <a:spLocks noGrp="1"/>
          </p:cNvSpPr>
          <p:nvPr>
            <p:ph type="title"/>
          </p:nvPr>
        </p:nvSpPr>
        <p:spPr>
          <a:xfrm>
            <a:off x="1707748" y="1395909"/>
            <a:ext cx="5112568" cy="1296144"/>
          </a:xfrm>
        </p:spPr>
        <p:txBody>
          <a:bodyPr/>
          <a:lstStyle/>
          <a:p>
            <a:pPr>
              <a:lnSpc>
                <a:spcPct val="150000"/>
              </a:lnSpc>
            </a:pPr>
            <a:r>
              <a:rPr lang="en-AU" dirty="0"/>
              <a:t>Project overview</a:t>
            </a:r>
            <a:br>
              <a:rPr lang="en-AU" dirty="0"/>
            </a:br>
            <a:r>
              <a:rPr lang="en-AU" sz="3600" i="1" dirty="0"/>
              <a:t>How it started?</a:t>
            </a:r>
          </a:p>
        </p:txBody>
      </p:sp>
      <p:sp>
        <p:nvSpPr>
          <p:cNvPr id="3" name="Text Placeholder 2">
            <a:extLst>
              <a:ext uri="{FF2B5EF4-FFF2-40B4-BE49-F238E27FC236}">
                <a16:creationId xmlns:a16="http://schemas.microsoft.com/office/drawing/2014/main" id="{AE1A51AE-6F30-42B0-00B8-2CF890717C4E}"/>
              </a:ext>
            </a:extLst>
          </p:cNvPr>
          <p:cNvSpPr>
            <a:spLocks noGrp="1"/>
          </p:cNvSpPr>
          <p:nvPr>
            <p:ph type="body" sz="quarter" idx="10"/>
          </p:nvPr>
        </p:nvSpPr>
        <p:spPr/>
        <p:txBody>
          <a:bodyPr/>
          <a:lstStyle/>
          <a:p>
            <a:r>
              <a:rPr lang="en-AU" dirty="0"/>
              <a:t>Sarah Wallace</a:t>
            </a:r>
          </a:p>
        </p:txBody>
      </p:sp>
      <p:pic>
        <p:nvPicPr>
          <p:cNvPr id="4" name="Picture 3" descr="Sarah Wallace">
            <a:extLst>
              <a:ext uri="{FF2B5EF4-FFF2-40B4-BE49-F238E27FC236}">
                <a16:creationId xmlns:a16="http://schemas.microsoft.com/office/drawing/2014/main" id="{0FCBCF68-8245-79E2-7D02-70E40741966A}"/>
              </a:ext>
            </a:extLst>
          </p:cNvPr>
          <p:cNvPicPr>
            <a:picLocks noChangeAspect="1"/>
          </p:cNvPicPr>
          <p:nvPr/>
        </p:nvPicPr>
        <p:blipFill rotWithShape="1">
          <a:blip r:embed="rId2"/>
          <a:srcRect l="26441" t="3736" r="29860" b="23411"/>
          <a:stretch/>
        </p:blipFill>
        <p:spPr>
          <a:xfrm>
            <a:off x="168297" y="75085"/>
            <a:ext cx="1047233" cy="1165380"/>
          </a:xfrm>
          <a:prstGeom prst="rect">
            <a:avLst/>
          </a:prstGeom>
        </p:spPr>
      </p:pic>
    </p:spTree>
    <p:extLst>
      <p:ext uri="{BB962C8B-B14F-4D97-AF65-F5344CB8AC3E}">
        <p14:creationId xmlns:p14="http://schemas.microsoft.com/office/powerpoint/2010/main" val="378487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18324-1595-480B-8332-75EF4D1059EA}"/>
              </a:ext>
            </a:extLst>
          </p:cNvPr>
          <p:cNvSpPr>
            <a:spLocks noGrp="1"/>
          </p:cNvSpPr>
          <p:nvPr>
            <p:ph type="title"/>
          </p:nvPr>
        </p:nvSpPr>
        <p:spPr/>
        <p:txBody>
          <a:bodyPr/>
          <a:lstStyle/>
          <a:p>
            <a:r>
              <a:rPr lang="en-AU" dirty="0"/>
              <a:t>Challenges with web access</a:t>
            </a:r>
          </a:p>
        </p:txBody>
      </p:sp>
      <p:sp>
        <p:nvSpPr>
          <p:cNvPr id="4" name="Footer Placeholder 3">
            <a:extLst>
              <a:ext uri="{FF2B5EF4-FFF2-40B4-BE49-F238E27FC236}">
                <a16:creationId xmlns:a16="http://schemas.microsoft.com/office/drawing/2014/main" id="{B5FCA6D1-F9C5-45D3-88A9-C265B5E42DE9}"/>
              </a:ext>
            </a:extLst>
          </p:cNvPr>
          <p:cNvSpPr>
            <a:spLocks noGrp="1"/>
          </p:cNvSpPr>
          <p:nvPr>
            <p:ph type="ftr" sz="quarter" idx="17"/>
          </p:nvPr>
        </p:nvSpPr>
        <p:spPr/>
        <p:txBody>
          <a:bodyPr/>
          <a:lstStyle/>
          <a:p>
            <a:endParaRPr lang="en-AU" dirty="0"/>
          </a:p>
        </p:txBody>
      </p:sp>
      <p:sp>
        <p:nvSpPr>
          <p:cNvPr id="5" name="Slide Number Placeholder 4">
            <a:extLst>
              <a:ext uri="{FF2B5EF4-FFF2-40B4-BE49-F238E27FC236}">
                <a16:creationId xmlns:a16="http://schemas.microsoft.com/office/drawing/2014/main" id="{3E5C5385-5627-4D18-BD65-F8614B37579C}"/>
              </a:ext>
            </a:extLst>
          </p:cNvPr>
          <p:cNvSpPr>
            <a:spLocks noGrp="1"/>
          </p:cNvSpPr>
          <p:nvPr>
            <p:ph type="sldNum" sz="quarter" idx="18"/>
          </p:nvPr>
        </p:nvSpPr>
        <p:spPr/>
        <p:txBody>
          <a:bodyPr/>
          <a:lstStyle/>
          <a:p>
            <a:fld id="{E917DE0E-AFB1-41FD-BC35-27DB61CA125F}" type="slidenum">
              <a:rPr lang="en-AU" smtClean="0"/>
              <a:pPr/>
              <a:t>12</a:t>
            </a:fld>
            <a:endParaRPr lang="en-AU" dirty="0"/>
          </a:p>
        </p:txBody>
      </p:sp>
      <p:sp>
        <p:nvSpPr>
          <p:cNvPr id="8" name="Content Placeholder 7">
            <a:extLst>
              <a:ext uri="{FF2B5EF4-FFF2-40B4-BE49-F238E27FC236}">
                <a16:creationId xmlns:a16="http://schemas.microsoft.com/office/drawing/2014/main" id="{0B4F5BC1-EE56-4A61-8F44-2629E528264F}"/>
              </a:ext>
            </a:extLst>
          </p:cNvPr>
          <p:cNvSpPr>
            <a:spLocks noGrp="1"/>
          </p:cNvSpPr>
          <p:nvPr>
            <p:ph sz="quarter" idx="10"/>
          </p:nvPr>
        </p:nvSpPr>
        <p:spPr>
          <a:xfrm>
            <a:off x="695326" y="2204864"/>
            <a:ext cx="5760714" cy="4105556"/>
          </a:xfrm>
        </p:spPr>
        <p:txBody>
          <a:bodyPr vert="horz" lIns="0" tIns="0" rIns="0" bIns="0" rtlCol="0" anchor="t">
            <a:noAutofit/>
          </a:bodyPr>
          <a:lstStyle/>
          <a:p>
            <a:pPr marL="285750" indent="-285750">
              <a:buFont typeface="Arial" panose="020B0604020202020204" pitchFamily="34" charset="0"/>
              <a:buChar char="•"/>
            </a:pPr>
            <a:r>
              <a:rPr lang="en-AU" sz="2400" b="0" dirty="0">
                <a:solidFill>
                  <a:schemeClr val="tx1"/>
                </a:solidFill>
              </a:rPr>
              <a:t>The web is used to access many </a:t>
            </a:r>
            <a:r>
              <a:rPr lang="en-AU" sz="2400" dirty="0">
                <a:solidFill>
                  <a:schemeClr val="tx1"/>
                </a:solidFill>
              </a:rPr>
              <a:t>services</a:t>
            </a:r>
            <a:r>
              <a:rPr lang="en-AU" sz="2400" b="0" dirty="0">
                <a:solidFill>
                  <a:schemeClr val="tx1"/>
                </a:solidFill>
              </a:rPr>
              <a:t>.</a:t>
            </a:r>
          </a:p>
          <a:p>
            <a:endParaRPr lang="en-AU" sz="2400" b="0" dirty="0">
              <a:solidFill>
                <a:schemeClr val="tx1"/>
              </a:solidFill>
            </a:endParaRPr>
          </a:p>
          <a:p>
            <a:pPr marL="285750" indent="-285750">
              <a:buFont typeface="Arial" panose="020B0604020202020204" pitchFamily="34" charset="0"/>
              <a:buChar char="•"/>
            </a:pPr>
            <a:r>
              <a:rPr lang="en-AU" sz="2400" dirty="0">
                <a:solidFill>
                  <a:schemeClr val="tx1"/>
                </a:solidFill>
              </a:rPr>
              <a:t>Access</a:t>
            </a:r>
            <a:r>
              <a:rPr lang="en-AU" sz="2400" b="0" dirty="0">
                <a:solidFill>
                  <a:schemeClr val="tx1"/>
                </a:solidFill>
              </a:rPr>
              <a:t> to </a:t>
            </a:r>
            <a:r>
              <a:rPr lang="en-AU" sz="2400" dirty="0">
                <a:solidFill>
                  <a:schemeClr val="tx1"/>
                </a:solidFill>
              </a:rPr>
              <a:t>information</a:t>
            </a:r>
            <a:r>
              <a:rPr lang="en-AU" sz="2400" b="0" dirty="0">
                <a:solidFill>
                  <a:schemeClr val="tx1"/>
                </a:solidFill>
              </a:rPr>
              <a:t> and </a:t>
            </a:r>
            <a:r>
              <a:rPr lang="en-AU" sz="2400" dirty="0">
                <a:solidFill>
                  <a:schemeClr val="tx1"/>
                </a:solidFill>
              </a:rPr>
              <a:t>services</a:t>
            </a:r>
            <a:r>
              <a:rPr lang="en-AU" sz="2400" b="0" dirty="0">
                <a:solidFill>
                  <a:schemeClr val="tx1"/>
                </a:solidFill>
              </a:rPr>
              <a:t> on the Internet is a </a:t>
            </a:r>
            <a:r>
              <a:rPr lang="en-AU" sz="2400" dirty="0">
                <a:solidFill>
                  <a:schemeClr val="tx1"/>
                </a:solidFill>
              </a:rPr>
              <a:t>human right</a:t>
            </a:r>
            <a:r>
              <a:rPr lang="en-AU" sz="2400" b="0" dirty="0">
                <a:solidFill>
                  <a:schemeClr val="tx1"/>
                </a:solidFill>
              </a:rPr>
              <a:t>.</a:t>
            </a:r>
          </a:p>
          <a:p>
            <a:pPr marL="285750" indent="-285750">
              <a:buFont typeface="Arial" panose="020B0604020202020204" pitchFamily="34" charset="0"/>
              <a:buChar char="•"/>
            </a:pPr>
            <a:endParaRPr lang="en-AU" sz="2400" b="0" dirty="0">
              <a:solidFill>
                <a:schemeClr val="tx1"/>
              </a:solidFill>
            </a:endParaRPr>
          </a:p>
          <a:p>
            <a:pPr marL="285750" indent="-285750">
              <a:buFont typeface="Arial" panose="020B0604020202020204" pitchFamily="34" charset="0"/>
              <a:buChar char="•"/>
            </a:pPr>
            <a:r>
              <a:rPr lang="en-AU" sz="2400" b="0" dirty="0">
                <a:solidFill>
                  <a:schemeClr val="tx1"/>
                </a:solidFill>
              </a:rPr>
              <a:t>People </a:t>
            </a:r>
            <a:r>
              <a:rPr lang="en-AU" sz="2400" b="0">
                <a:solidFill>
                  <a:schemeClr val="tx1"/>
                </a:solidFill>
              </a:rPr>
              <a:t>living with</a:t>
            </a:r>
            <a:r>
              <a:rPr lang="en-AU" sz="2400" dirty="0">
                <a:solidFill>
                  <a:schemeClr val="tx1"/>
                </a:solidFill>
              </a:rPr>
              <a:t> </a:t>
            </a:r>
            <a:r>
              <a:rPr lang="en-AU" sz="2400" b="0">
                <a:solidFill>
                  <a:schemeClr val="tx1"/>
                </a:solidFill>
              </a:rPr>
              <a:t>a </a:t>
            </a:r>
            <a:r>
              <a:rPr lang="en-AU" sz="2400">
                <a:solidFill>
                  <a:schemeClr val="tx1"/>
                </a:solidFill>
              </a:rPr>
              <a:t>communication </a:t>
            </a:r>
            <a:r>
              <a:rPr lang="en-AU" sz="2400" dirty="0">
                <a:solidFill>
                  <a:schemeClr val="tx1"/>
                </a:solidFill>
              </a:rPr>
              <a:t>disability </a:t>
            </a:r>
            <a:r>
              <a:rPr lang="en-AU" sz="2400" b="0" dirty="0">
                <a:solidFill>
                  <a:schemeClr val="tx1"/>
                </a:solidFill>
              </a:rPr>
              <a:t>can find it </a:t>
            </a:r>
            <a:r>
              <a:rPr lang="en-AU" sz="2400" dirty="0">
                <a:solidFill>
                  <a:schemeClr val="tx1"/>
                </a:solidFill>
              </a:rPr>
              <a:t>harder to use </a:t>
            </a:r>
            <a:r>
              <a:rPr lang="en-AU" sz="2400" b="0" dirty="0">
                <a:solidFill>
                  <a:schemeClr val="tx1"/>
                </a:solidFill>
              </a:rPr>
              <a:t>the </a:t>
            </a:r>
            <a:r>
              <a:rPr lang="en-AU" sz="2400" dirty="0">
                <a:solidFill>
                  <a:schemeClr val="tx1"/>
                </a:solidFill>
              </a:rPr>
              <a:t>web</a:t>
            </a:r>
            <a:r>
              <a:rPr lang="en-AU" sz="2400" b="0" dirty="0">
                <a:solidFill>
                  <a:schemeClr val="tx1"/>
                </a:solidFill>
              </a:rPr>
              <a:t>. </a:t>
            </a:r>
            <a:endParaRPr lang="en-AU" sz="2400" b="0" dirty="0">
              <a:solidFill>
                <a:schemeClr val="tx1"/>
              </a:solidFill>
              <a:cs typeface="Arial"/>
            </a:endParaRPr>
          </a:p>
          <a:p>
            <a:pPr marL="285750" indent="-285750">
              <a:buFont typeface="Arial" panose="020B0604020202020204" pitchFamily="34" charset="0"/>
              <a:buChar char="•"/>
            </a:pPr>
            <a:endParaRPr lang="en-AU" sz="2400" b="0" dirty="0">
              <a:solidFill>
                <a:schemeClr val="tx1"/>
              </a:solidFill>
            </a:endParaRPr>
          </a:p>
          <a:p>
            <a:pPr marL="285750" indent="-285750">
              <a:buFont typeface="Arial" panose="020B0604020202020204" pitchFamily="34" charset="0"/>
              <a:buChar char="•"/>
            </a:pPr>
            <a:endParaRPr lang="en-AU" sz="2400" b="0" dirty="0">
              <a:solidFill>
                <a:schemeClr val="tx1"/>
              </a:solidFill>
            </a:endParaRPr>
          </a:p>
          <a:p>
            <a:pPr marL="285750" indent="-285750">
              <a:buFont typeface="Arial" panose="020B0604020202020204" pitchFamily="34" charset="0"/>
              <a:buChar char="•"/>
            </a:pPr>
            <a:endParaRPr lang="en-AU" sz="2400" b="0" dirty="0">
              <a:solidFill>
                <a:schemeClr val="tx1"/>
              </a:solidFill>
            </a:endParaRPr>
          </a:p>
        </p:txBody>
      </p:sp>
      <p:pic>
        <p:nvPicPr>
          <p:cNvPr id="7" name="Picture 6" descr="People in a video call">
            <a:extLst>
              <a:ext uri="{FF2B5EF4-FFF2-40B4-BE49-F238E27FC236}">
                <a16:creationId xmlns:a16="http://schemas.microsoft.com/office/drawing/2014/main" id="{B4898D11-6945-E1B5-62A7-AA98286801B6}"/>
              </a:ext>
            </a:extLst>
          </p:cNvPr>
          <p:cNvPicPr>
            <a:picLocks noChangeAspect="1"/>
          </p:cNvPicPr>
          <p:nvPr/>
        </p:nvPicPr>
        <p:blipFill>
          <a:blip r:embed="rId3"/>
          <a:stretch>
            <a:fillRect/>
          </a:stretch>
        </p:blipFill>
        <p:spPr>
          <a:xfrm>
            <a:off x="6744072" y="2348880"/>
            <a:ext cx="5078928" cy="3385952"/>
          </a:xfrm>
          <a:prstGeom prst="rect">
            <a:avLst/>
          </a:prstGeom>
        </p:spPr>
      </p:pic>
    </p:spTree>
    <p:extLst>
      <p:ext uri="{BB962C8B-B14F-4D97-AF65-F5344CB8AC3E}">
        <p14:creationId xmlns:p14="http://schemas.microsoft.com/office/powerpoint/2010/main" val="3011524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0"/>
          </p:nvPr>
        </p:nvSpPr>
        <p:spPr>
          <a:xfrm>
            <a:off x="756172" y="1928502"/>
            <a:ext cx="9577138" cy="3857047"/>
          </a:xfrm>
        </p:spPr>
        <p:txBody>
          <a:bodyPr vert="horz" lIns="0" tIns="0" rIns="0" bIns="0" rtlCol="0" anchor="t">
            <a:noAutofit/>
          </a:bodyPr>
          <a:lstStyle/>
          <a:p>
            <a:pPr>
              <a:spcBef>
                <a:spcPts val="0"/>
              </a:spcBef>
              <a:spcAft>
                <a:spcPts val="0"/>
              </a:spcAft>
            </a:pPr>
            <a:endParaRPr lang="en-US" sz="2800" b="0" dirty="0">
              <a:solidFill>
                <a:srgbClr val="000000"/>
              </a:solidFill>
              <a:latin typeface="Arial"/>
              <a:ea typeface="Calibri Light"/>
              <a:cs typeface="Calibri Light"/>
            </a:endParaRPr>
          </a:p>
          <a:p>
            <a:pPr>
              <a:spcBef>
                <a:spcPts val="0"/>
              </a:spcBef>
              <a:spcAft>
                <a:spcPts val="0"/>
              </a:spcAft>
            </a:pPr>
            <a:endParaRPr lang="en-US" sz="2800" b="0" dirty="0">
              <a:solidFill>
                <a:srgbClr val="000000"/>
              </a:solidFill>
              <a:latin typeface="Arial"/>
              <a:ea typeface="Calibri Light"/>
              <a:cs typeface="Calibri Light"/>
            </a:endParaRPr>
          </a:p>
          <a:p>
            <a:pPr>
              <a:spcBef>
                <a:spcPts val="0"/>
              </a:spcBef>
              <a:spcAft>
                <a:spcPts val="0"/>
              </a:spcAft>
            </a:pPr>
            <a:endParaRPr lang="en-US" sz="2800" b="0" dirty="0">
              <a:solidFill>
                <a:srgbClr val="000000"/>
              </a:solidFill>
              <a:ea typeface="Calibri Light"/>
              <a:cs typeface="Calibri Light"/>
            </a:endParaRPr>
          </a:p>
        </p:txBody>
      </p:sp>
      <p:sp>
        <p:nvSpPr>
          <p:cNvPr id="3" name="Title 2">
            <a:extLst>
              <a:ext uri="{FF2B5EF4-FFF2-40B4-BE49-F238E27FC236}">
                <a16:creationId xmlns:a16="http://schemas.microsoft.com/office/drawing/2014/main" id="{1E78096E-C5F8-6DA3-1E96-BB23DB835B1F}"/>
              </a:ext>
            </a:extLst>
          </p:cNvPr>
          <p:cNvSpPr>
            <a:spLocks noGrp="1"/>
          </p:cNvSpPr>
          <p:nvPr>
            <p:ph type="title"/>
          </p:nvPr>
        </p:nvSpPr>
        <p:spPr>
          <a:xfrm>
            <a:off x="4763" y="-4068"/>
            <a:ext cx="9577138" cy="445209"/>
          </a:xfrm>
        </p:spPr>
        <p:txBody>
          <a:bodyPr/>
          <a:lstStyle/>
          <a:p>
            <a:r>
              <a:rPr lang="en-US" dirty="0">
                <a:cs typeface="Arial"/>
              </a:rPr>
              <a:t>Project aims</a:t>
            </a:r>
          </a:p>
        </p:txBody>
      </p:sp>
      <p:sp>
        <p:nvSpPr>
          <p:cNvPr id="5" name="Slide Number Placeholder 4">
            <a:extLst>
              <a:ext uri="{FF2B5EF4-FFF2-40B4-BE49-F238E27FC236}">
                <a16:creationId xmlns:a16="http://schemas.microsoft.com/office/drawing/2014/main" id="{2F60AB2B-34A6-5BC4-2C6C-92ED5040E076}"/>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srgbClr val="2B1D3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800" b="0" i="0" u="none" strike="noStrike" kern="1200" cap="none" spc="0" normalizeH="0" baseline="0" noProof="0">
              <a:ln>
                <a:noFill/>
              </a:ln>
              <a:solidFill>
                <a:srgbClr val="2B1D37"/>
              </a:solidFill>
              <a:effectLst/>
              <a:uLnTx/>
              <a:uFillTx/>
              <a:latin typeface="Arial"/>
              <a:ea typeface="+mn-ea"/>
              <a:cs typeface="+mn-cs"/>
            </a:endParaRPr>
          </a:p>
        </p:txBody>
      </p:sp>
      <p:pic>
        <p:nvPicPr>
          <p:cNvPr id="2" name="Picture 1" descr="A diagram of a company&#10;&#10;Description automatically generated">
            <a:extLst>
              <a:ext uri="{FF2B5EF4-FFF2-40B4-BE49-F238E27FC236}">
                <a16:creationId xmlns:a16="http://schemas.microsoft.com/office/drawing/2014/main" id="{24F74ACB-DCF7-1CA0-28AD-0BD8AD35691B}"/>
              </a:ext>
            </a:extLst>
          </p:cNvPr>
          <p:cNvPicPr>
            <a:picLocks noChangeAspect="1"/>
          </p:cNvPicPr>
          <p:nvPr/>
        </p:nvPicPr>
        <p:blipFill>
          <a:blip r:embed="rId3"/>
          <a:stretch>
            <a:fillRect/>
          </a:stretch>
        </p:blipFill>
        <p:spPr>
          <a:xfrm>
            <a:off x="2178494" y="1007874"/>
            <a:ext cx="5759736" cy="5704888"/>
          </a:xfrm>
          <a:prstGeom prst="rect">
            <a:avLst/>
          </a:prstGeom>
        </p:spPr>
      </p:pic>
      <p:pic>
        <p:nvPicPr>
          <p:cNvPr id="7" name="Picture 6" descr="A yellow circle with a white background&#10;&#10;AI-generated content may be incorrect.">
            <a:extLst>
              <a:ext uri="{FF2B5EF4-FFF2-40B4-BE49-F238E27FC236}">
                <a16:creationId xmlns:a16="http://schemas.microsoft.com/office/drawing/2014/main" id="{3A3F2831-F4EF-1E72-83DD-E32CFCECFA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480000">
            <a:off x="5269550" y="2903944"/>
            <a:ext cx="4321122" cy="1628775"/>
          </a:xfrm>
          <a:prstGeom prst="rect">
            <a:avLst/>
          </a:prstGeom>
        </p:spPr>
      </p:pic>
      <p:pic>
        <p:nvPicPr>
          <p:cNvPr id="9" name="Picture 8" descr="Communikey logo - composed of a speech bubble, WiFi icon, and key hole. ">
            <a:extLst>
              <a:ext uri="{FF2B5EF4-FFF2-40B4-BE49-F238E27FC236}">
                <a16:creationId xmlns:a16="http://schemas.microsoft.com/office/drawing/2014/main" id="{9135B8D5-4A64-2BE8-7E32-0D42C84BC9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2420" y="1709636"/>
            <a:ext cx="2482331" cy="2542299"/>
          </a:xfrm>
          <a:prstGeom prst="rect">
            <a:avLst/>
          </a:prstGeom>
          <a:noFill/>
          <a:ln>
            <a:noFill/>
          </a:ln>
        </p:spPr>
      </p:pic>
    </p:spTree>
    <p:extLst>
      <p:ext uri="{BB962C8B-B14F-4D97-AF65-F5344CB8AC3E}">
        <p14:creationId xmlns:p14="http://schemas.microsoft.com/office/powerpoint/2010/main" val="3349429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60AB2B-34A6-5BC4-2C6C-92ED5040E076}"/>
              </a:ext>
            </a:extLst>
          </p:cNvPr>
          <p:cNvSpPr>
            <a:spLocks noGrp="1"/>
          </p:cNvSpPr>
          <p:nvPr>
            <p:ph type="sldNum" sz="quarter" idx="18"/>
          </p:nvPr>
        </p:nvSpPr>
        <p:spPr/>
        <p:txBody>
          <a:bodyPr/>
          <a:lstStyle/>
          <a:p>
            <a:fld id="{E917DE0E-AFB1-41FD-BC35-27DB61CA125F}" type="slidenum">
              <a:rPr lang="en-AU" smtClean="0"/>
              <a:pPr/>
              <a:t>14</a:t>
            </a:fld>
            <a:endParaRPr lang="en-AU"/>
          </a:p>
        </p:txBody>
      </p:sp>
      <p:pic>
        <p:nvPicPr>
          <p:cNvPr id="2" name="Picture 1" descr="A diagram of a process&#10;&#10;Description automatically generated">
            <a:extLst>
              <a:ext uri="{FF2B5EF4-FFF2-40B4-BE49-F238E27FC236}">
                <a16:creationId xmlns:a16="http://schemas.microsoft.com/office/drawing/2014/main" id="{4F464810-AB73-BF62-0318-D37AA6EAA9AD}"/>
              </a:ext>
            </a:extLst>
          </p:cNvPr>
          <p:cNvPicPr>
            <a:picLocks noChangeAspect="1"/>
          </p:cNvPicPr>
          <p:nvPr/>
        </p:nvPicPr>
        <p:blipFill>
          <a:blip r:embed="rId3"/>
          <a:stretch>
            <a:fillRect/>
          </a:stretch>
        </p:blipFill>
        <p:spPr>
          <a:xfrm>
            <a:off x="1027509" y="1374843"/>
            <a:ext cx="10325075" cy="5259957"/>
          </a:xfrm>
          <a:prstGeom prst="rect">
            <a:avLst/>
          </a:prstGeom>
        </p:spPr>
      </p:pic>
    </p:spTree>
    <p:extLst>
      <p:ext uri="{BB962C8B-B14F-4D97-AF65-F5344CB8AC3E}">
        <p14:creationId xmlns:p14="http://schemas.microsoft.com/office/powerpoint/2010/main" val="930180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2261-3829-257F-BF6D-D1D0AF36A202}"/>
              </a:ext>
            </a:extLst>
          </p:cNvPr>
          <p:cNvSpPr>
            <a:spLocks noGrp="1"/>
          </p:cNvSpPr>
          <p:nvPr>
            <p:ph type="title"/>
          </p:nvPr>
        </p:nvSpPr>
        <p:spPr>
          <a:xfrm>
            <a:off x="1703512" y="1988840"/>
            <a:ext cx="7602615" cy="1296144"/>
          </a:xfrm>
        </p:spPr>
        <p:txBody>
          <a:bodyPr/>
          <a:lstStyle/>
          <a:p>
            <a:r>
              <a:rPr lang="en-AU" dirty="0"/>
              <a:t>Experience gathering and priorities for improvement</a:t>
            </a:r>
          </a:p>
        </p:txBody>
      </p:sp>
      <p:sp>
        <p:nvSpPr>
          <p:cNvPr id="3" name="Text Placeholder 2">
            <a:extLst>
              <a:ext uri="{FF2B5EF4-FFF2-40B4-BE49-F238E27FC236}">
                <a16:creationId xmlns:a16="http://schemas.microsoft.com/office/drawing/2014/main" id="{1F6A40C1-4BDB-2E53-5E64-31CD90255E47}"/>
              </a:ext>
            </a:extLst>
          </p:cNvPr>
          <p:cNvSpPr>
            <a:spLocks noGrp="1"/>
          </p:cNvSpPr>
          <p:nvPr>
            <p:ph type="body" sz="quarter" idx="10"/>
          </p:nvPr>
        </p:nvSpPr>
        <p:spPr/>
        <p:txBody>
          <a:bodyPr/>
          <a:lstStyle/>
          <a:p>
            <a:r>
              <a:rPr lang="en-AU" dirty="0"/>
              <a:t>Jen Lee</a:t>
            </a:r>
          </a:p>
        </p:txBody>
      </p:sp>
      <p:pic>
        <p:nvPicPr>
          <p:cNvPr id="4" name="Picture 3" descr="Jen Lee">
            <a:extLst>
              <a:ext uri="{FF2B5EF4-FFF2-40B4-BE49-F238E27FC236}">
                <a16:creationId xmlns:a16="http://schemas.microsoft.com/office/drawing/2014/main" id="{1952A293-ACC4-109F-3902-773AA04012D3}"/>
              </a:ext>
            </a:extLst>
          </p:cNvPr>
          <p:cNvPicPr>
            <a:picLocks noChangeAspect="1"/>
          </p:cNvPicPr>
          <p:nvPr/>
        </p:nvPicPr>
        <p:blipFill rotWithShape="1">
          <a:blip r:embed="rId2"/>
          <a:srcRect r="4" b="16289"/>
          <a:stretch/>
        </p:blipFill>
        <p:spPr>
          <a:xfrm>
            <a:off x="166078" y="89763"/>
            <a:ext cx="1138181" cy="1296358"/>
          </a:xfrm>
          <a:prstGeom prst="rect">
            <a:avLst/>
          </a:prstGeom>
        </p:spPr>
      </p:pic>
    </p:spTree>
    <p:extLst>
      <p:ext uri="{BB962C8B-B14F-4D97-AF65-F5344CB8AC3E}">
        <p14:creationId xmlns:p14="http://schemas.microsoft.com/office/powerpoint/2010/main" val="15679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24761B-1940-3E98-8788-FF43D3656974}"/>
              </a:ext>
            </a:extLst>
          </p:cNvPr>
          <p:cNvSpPr>
            <a:spLocks noGrp="1"/>
          </p:cNvSpPr>
          <p:nvPr>
            <p:ph sz="quarter" idx="10"/>
          </p:nvPr>
        </p:nvSpPr>
        <p:spPr>
          <a:xfrm>
            <a:off x="695326" y="2186576"/>
            <a:ext cx="6292214" cy="4105556"/>
          </a:xfrm>
        </p:spPr>
        <p:txBody>
          <a:bodyPr vert="horz" lIns="0" tIns="0" rIns="0" bIns="0" rtlCol="0" anchor="t">
            <a:noAutofit/>
          </a:bodyPr>
          <a:lstStyle/>
          <a:p>
            <a:r>
              <a:rPr lang="en-AU" sz="1800" dirty="0"/>
              <a:t>Aims:</a:t>
            </a:r>
          </a:p>
          <a:p>
            <a:pPr marL="285750" indent="-285750">
              <a:lnSpc>
                <a:spcPct val="150000"/>
              </a:lnSpc>
              <a:buFont typeface="Arial" panose="020B0604020202020204" pitchFamily="34" charset="0"/>
              <a:buChar char="•"/>
            </a:pPr>
            <a:r>
              <a:rPr lang="en-AU" sz="1800" b="0" dirty="0">
                <a:solidFill>
                  <a:schemeClr val="tx1"/>
                </a:solidFill>
              </a:rPr>
              <a:t>To understand people with aphasia’s </a:t>
            </a:r>
            <a:r>
              <a:rPr lang="en-AU" sz="1800" dirty="0">
                <a:solidFill>
                  <a:schemeClr val="tx1"/>
                </a:solidFill>
              </a:rPr>
              <a:t>experiences</a:t>
            </a:r>
            <a:r>
              <a:rPr lang="en-AU" sz="1800" b="0" dirty="0">
                <a:solidFill>
                  <a:schemeClr val="tx1"/>
                </a:solidFill>
              </a:rPr>
              <a:t> with </a:t>
            </a:r>
            <a:r>
              <a:rPr lang="en-AU" sz="1800" dirty="0">
                <a:solidFill>
                  <a:schemeClr val="tx1"/>
                </a:solidFill>
              </a:rPr>
              <a:t>accessing</a:t>
            </a:r>
            <a:r>
              <a:rPr lang="en-AU" sz="1800" b="0" dirty="0">
                <a:solidFill>
                  <a:schemeClr val="tx1"/>
                </a:solidFill>
              </a:rPr>
              <a:t> healthcare, information, and support </a:t>
            </a:r>
            <a:r>
              <a:rPr lang="en-AU" sz="1800" dirty="0">
                <a:solidFill>
                  <a:schemeClr val="tx1"/>
                </a:solidFill>
              </a:rPr>
              <a:t>online</a:t>
            </a:r>
            <a:endParaRPr lang="en-AU" sz="1800" b="0" dirty="0">
              <a:solidFill>
                <a:schemeClr val="tx1"/>
              </a:solidFill>
              <a:cs typeface="Arial"/>
            </a:endParaRPr>
          </a:p>
          <a:p>
            <a:pPr marL="285750" indent="-285750">
              <a:buFont typeface="Arial" panose="020B0604020202020204" pitchFamily="34" charset="0"/>
              <a:buChar char="•"/>
            </a:pPr>
            <a:endParaRPr lang="en-AU" sz="1800" b="0" dirty="0">
              <a:solidFill>
                <a:schemeClr val="tx1"/>
              </a:solidFill>
            </a:endParaRPr>
          </a:p>
          <a:p>
            <a:pPr marL="285750" indent="-285750">
              <a:lnSpc>
                <a:spcPct val="150000"/>
              </a:lnSpc>
              <a:buFont typeface="Arial" panose="020B0604020202020204" pitchFamily="34" charset="0"/>
              <a:buChar char="•"/>
            </a:pPr>
            <a:r>
              <a:rPr lang="en-AU" sz="1800" b="0" dirty="0">
                <a:solidFill>
                  <a:schemeClr val="tx1"/>
                </a:solidFill>
              </a:rPr>
              <a:t>To understand family member’s and health professional’s </a:t>
            </a:r>
            <a:r>
              <a:rPr lang="en-AU" sz="1800" dirty="0">
                <a:solidFill>
                  <a:schemeClr val="tx1"/>
                </a:solidFill>
              </a:rPr>
              <a:t>experiences</a:t>
            </a:r>
            <a:r>
              <a:rPr lang="en-AU" sz="1800" b="0" dirty="0">
                <a:solidFill>
                  <a:schemeClr val="tx1"/>
                </a:solidFill>
              </a:rPr>
              <a:t> with </a:t>
            </a:r>
            <a:r>
              <a:rPr lang="en-AU" sz="1800" dirty="0">
                <a:solidFill>
                  <a:schemeClr val="tx1"/>
                </a:solidFill>
              </a:rPr>
              <a:t>providing support</a:t>
            </a:r>
            <a:endParaRPr lang="en-AU" sz="1800" dirty="0">
              <a:solidFill>
                <a:schemeClr val="tx1"/>
              </a:solidFill>
              <a:cs typeface="Arial"/>
            </a:endParaRPr>
          </a:p>
          <a:p>
            <a:pPr marL="285750" indent="-285750">
              <a:buFont typeface="Arial" panose="020B0604020202020204" pitchFamily="34" charset="0"/>
              <a:buChar char="•"/>
            </a:pPr>
            <a:endParaRPr lang="en-AU" sz="1800" b="0" dirty="0">
              <a:solidFill>
                <a:schemeClr val="tx1"/>
              </a:solidFill>
            </a:endParaRPr>
          </a:p>
          <a:p>
            <a:pPr marL="285750" indent="-285750">
              <a:lnSpc>
                <a:spcPct val="150000"/>
              </a:lnSpc>
              <a:buFont typeface="Arial" panose="020B0604020202020204" pitchFamily="34" charset="0"/>
              <a:buChar char="•"/>
            </a:pPr>
            <a:r>
              <a:rPr lang="en-AU" sz="1800" b="0" dirty="0">
                <a:solidFill>
                  <a:schemeClr val="tx1"/>
                </a:solidFill>
              </a:rPr>
              <a:t>To </a:t>
            </a:r>
            <a:r>
              <a:rPr lang="en-AU" sz="1800" dirty="0">
                <a:solidFill>
                  <a:schemeClr val="tx1"/>
                </a:solidFill>
              </a:rPr>
              <a:t>identify priorities</a:t>
            </a:r>
            <a:r>
              <a:rPr lang="en-AU" sz="1800" b="0" dirty="0">
                <a:solidFill>
                  <a:schemeClr val="tx1"/>
                </a:solidFill>
              </a:rPr>
              <a:t> for improving web accessibility for people with aphasia</a:t>
            </a:r>
            <a:endParaRPr lang="en-AU" sz="1800" b="0" dirty="0">
              <a:solidFill>
                <a:schemeClr val="tx1"/>
              </a:solidFill>
              <a:cs typeface="Arial"/>
            </a:endParaRPr>
          </a:p>
        </p:txBody>
      </p:sp>
      <p:sp>
        <p:nvSpPr>
          <p:cNvPr id="3" name="Title 2">
            <a:extLst>
              <a:ext uri="{FF2B5EF4-FFF2-40B4-BE49-F238E27FC236}">
                <a16:creationId xmlns:a16="http://schemas.microsoft.com/office/drawing/2014/main" id="{AC346890-DDD6-BC4C-8D74-F618110C50E3}"/>
              </a:ext>
            </a:extLst>
          </p:cNvPr>
          <p:cNvSpPr>
            <a:spLocks noGrp="1"/>
          </p:cNvSpPr>
          <p:nvPr>
            <p:ph type="title"/>
          </p:nvPr>
        </p:nvSpPr>
        <p:spPr/>
        <p:txBody>
          <a:bodyPr/>
          <a:lstStyle/>
          <a:p>
            <a:r>
              <a:rPr lang="en-AU" dirty="0"/>
              <a:t>Stage 1a: Experience gathering</a:t>
            </a:r>
          </a:p>
        </p:txBody>
      </p:sp>
      <p:sp>
        <p:nvSpPr>
          <p:cNvPr id="4" name="Footer Placeholder 3">
            <a:extLst>
              <a:ext uri="{FF2B5EF4-FFF2-40B4-BE49-F238E27FC236}">
                <a16:creationId xmlns:a16="http://schemas.microsoft.com/office/drawing/2014/main" id="{E43776A0-5CD2-535B-EA6C-8C522DF611EA}"/>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C9174B29-F08E-32AE-34CD-5445FBBE8630}"/>
              </a:ext>
            </a:extLst>
          </p:cNvPr>
          <p:cNvSpPr>
            <a:spLocks noGrp="1"/>
          </p:cNvSpPr>
          <p:nvPr>
            <p:ph type="sldNum" sz="quarter" idx="18"/>
          </p:nvPr>
        </p:nvSpPr>
        <p:spPr/>
        <p:txBody>
          <a:bodyPr/>
          <a:lstStyle/>
          <a:p>
            <a:fld id="{E917DE0E-AFB1-41FD-BC35-27DB61CA125F}" type="slidenum">
              <a:rPr lang="en-AU" smtClean="0"/>
              <a:pPr/>
              <a:t>16</a:t>
            </a:fld>
            <a:endParaRPr lang="en-AU"/>
          </a:p>
        </p:txBody>
      </p:sp>
      <p:pic>
        <p:nvPicPr>
          <p:cNvPr id="7" name="Picture 6" descr="People in meeting">
            <a:extLst>
              <a:ext uri="{FF2B5EF4-FFF2-40B4-BE49-F238E27FC236}">
                <a16:creationId xmlns:a16="http://schemas.microsoft.com/office/drawing/2014/main" id="{47BFA8FD-663A-52EC-00F5-793AB106DF66}"/>
              </a:ext>
            </a:extLst>
          </p:cNvPr>
          <p:cNvPicPr>
            <a:picLocks noChangeAspect="1"/>
          </p:cNvPicPr>
          <p:nvPr/>
        </p:nvPicPr>
        <p:blipFill>
          <a:blip r:embed="rId2"/>
          <a:stretch>
            <a:fillRect/>
          </a:stretch>
        </p:blipFill>
        <p:spPr>
          <a:xfrm>
            <a:off x="7421880" y="2767100"/>
            <a:ext cx="4168140" cy="2778760"/>
          </a:xfrm>
          <a:prstGeom prst="rect">
            <a:avLst/>
          </a:prstGeom>
        </p:spPr>
      </p:pic>
    </p:spTree>
    <p:extLst>
      <p:ext uri="{BB962C8B-B14F-4D97-AF65-F5344CB8AC3E}">
        <p14:creationId xmlns:p14="http://schemas.microsoft.com/office/powerpoint/2010/main" val="2248625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F31CF-C4CD-E91D-9A66-8673A12BA513}"/>
              </a:ext>
            </a:extLst>
          </p:cNvPr>
          <p:cNvSpPr>
            <a:spLocks noGrp="1"/>
          </p:cNvSpPr>
          <p:nvPr>
            <p:ph sz="quarter" idx="10"/>
          </p:nvPr>
        </p:nvSpPr>
        <p:spPr>
          <a:xfrm>
            <a:off x="745847" y="2355924"/>
            <a:ext cx="10979988" cy="4224875"/>
          </a:xfrm>
          <a:prstGeom prst="rect">
            <a:avLst/>
          </a:prstGeom>
          <a:ln w="28575">
            <a:noFill/>
          </a:ln>
        </p:spPr>
        <p:txBody>
          <a:bodyPr/>
          <a:lstStyle/>
          <a:p>
            <a:pPr lvl="1"/>
            <a:r>
              <a:rPr lang="en-AU" sz="2000" b="0" dirty="0">
                <a:solidFill>
                  <a:schemeClr val="tx1"/>
                </a:solidFill>
              </a:rPr>
              <a:t>We completed </a:t>
            </a:r>
            <a:r>
              <a:rPr lang="en-AU" sz="2000" b="1" dirty="0">
                <a:solidFill>
                  <a:schemeClr val="tx1"/>
                </a:solidFill>
              </a:rPr>
              <a:t>eight (8) focus groups </a:t>
            </a:r>
            <a:r>
              <a:rPr lang="en-AU" sz="2000" b="0" dirty="0">
                <a:solidFill>
                  <a:schemeClr val="tx1"/>
                </a:solidFill>
              </a:rPr>
              <a:t>with:</a:t>
            </a:r>
            <a:br>
              <a:rPr lang="en-AU" sz="2000" b="0" dirty="0">
                <a:solidFill>
                  <a:schemeClr val="tx1"/>
                </a:solidFill>
              </a:rPr>
            </a:br>
            <a:endParaRPr lang="en-AU" sz="2000" b="0" dirty="0">
              <a:solidFill>
                <a:schemeClr val="tx1"/>
              </a:solidFill>
            </a:endParaRPr>
          </a:p>
          <a:p>
            <a:pPr marL="522900" lvl="2" indent="-342900"/>
            <a:r>
              <a:rPr lang="en-AU" sz="2000" b="0" dirty="0"/>
              <a:t>Nine (9) </a:t>
            </a:r>
            <a:r>
              <a:rPr lang="en-AU" sz="2000" dirty="0"/>
              <a:t>p</a:t>
            </a:r>
            <a:r>
              <a:rPr lang="en-AU" sz="2000" b="0" dirty="0"/>
              <a:t>eople living with aphasia</a:t>
            </a:r>
          </a:p>
          <a:p>
            <a:pPr marL="522900" lvl="2" indent="-342900"/>
            <a:endParaRPr lang="en-AU" sz="2000" b="0" dirty="0"/>
          </a:p>
          <a:p>
            <a:pPr marL="522900" lvl="2" indent="-342900"/>
            <a:r>
              <a:rPr lang="en-AU" sz="2000" b="0" dirty="0"/>
              <a:t>Seven (7) </a:t>
            </a:r>
            <a:r>
              <a:rPr lang="en-AU" sz="2000" dirty="0"/>
              <a:t>f</a:t>
            </a:r>
            <a:r>
              <a:rPr lang="en-AU" sz="2000" b="0" dirty="0"/>
              <a:t>amily members</a:t>
            </a:r>
          </a:p>
          <a:p>
            <a:pPr marL="522900" lvl="2" indent="-342900"/>
            <a:endParaRPr lang="en-AU" sz="2000" b="0" dirty="0"/>
          </a:p>
          <a:p>
            <a:pPr marL="522900" lvl="2" indent="-342900"/>
            <a:r>
              <a:rPr lang="en-AU" sz="2000" dirty="0"/>
              <a:t>Ten (10) h</a:t>
            </a:r>
            <a:r>
              <a:rPr lang="en-AU" sz="2000" b="0" dirty="0"/>
              <a:t>ealth professionals</a:t>
            </a:r>
          </a:p>
          <a:p>
            <a:pPr lvl="2" indent="0">
              <a:buNone/>
            </a:pPr>
            <a:endParaRPr lang="en-AU" sz="2000" dirty="0"/>
          </a:p>
          <a:p>
            <a:endParaRPr lang="en-AU" sz="2000" b="0" dirty="0">
              <a:solidFill>
                <a:schemeClr val="tx1"/>
              </a:solidFill>
            </a:endParaRPr>
          </a:p>
          <a:p>
            <a:endParaRPr lang="en-AU" sz="2000" b="0" dirty="0">
              <a:solidFill>
                <a:schemeClr val="tx1"/>
              </a:solidFill>
            </a:endParaRPr>
          </a:p>
          <a:p>
            <a:pPr marL="342900" indent="-342900">
              <a:buFont typeface="Arial" panose="020B0604020202020204" pitchFamily="34" charset="0"/>
              <a:buChar char="•"/>
            </a:pPr>
            <a:endParaRPr lang="en-AU" sz="2000" b="0" dirty="0">
              <a:solidFill>
                <a:schemeClr val="tx1"/>
              </a:solidFill>
            </a:endParaRPr>
          </a:p>
        </p:txBody>
      </p:sp>
      <p:sp>
        <p:nvSpPr>
          <p:cNvPr id="3" name="Title 2">
            <a:extLst>
              <a:ext uri="{FF2B5EF4-FFF2-40B4-BE49-F238E27FC236}">
                <a16:creationId xmlns:a16="http://schemas.microsoft.com/office/drawing/2014/main" id="{B4DEB6D1-8FDB-10CC-FAB1-D70540DFCB27}"/>
              </a:ext>
            </a:extLst>
          </p:cNvPr>
          <p:cNvSpPr>
            <a:spLocks noGrp="1"/>
          </p:cNvSpPr>
          <p:nvPr>
            <p:ph type="title"/>
          </p:nvPr>
        </p:nvSpPr>
        <p:spPr/>
        <p:txBody>
          <a:bodyPr/>
          <a:lstStyle/>
          <a:p>
            <a:r>
              <a:rPr lang="en-AU"/>
              <a:t>Stage 1a: Experience Gathering</a:t>
            </a:r>
          </a:p>
        </p:txBody>
      </p:sp>
      <p:sp>
        <p:nvSpPr>
          <p:cNvPr id="4" name="Footer Placeholder 3">
            <a:extLst>
              <a:ext uri="{FF2B5EF4-FFF2-40B4-BE49-F238E27FC236}">
                <a16:creationId xmlns:a16="http://schemas.microsoft.com/office/drawing/2014/main" id="{A3E720BE-8DBA-6492-9FE9-B7504C07CB6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8491B67D-3EBB-2027-B8A4-451368FE10E5}"/>
              </a:ext>
            </a:extLst>
          </p:cNvPr>
          <p:cNvSpPr>
            <a:spLocks noGrp="1"/>
          </p:cNvSpPr>
          <p:nvPr>
            <p:ph type="sldNum" sz="quarter" idx="18"/>
          </p:nvPr>
        </p:nvSpPr>
        <p:spPr/>
        <p:txBody>
          <a:bodyPr/>
          <a:lstStyle/>
          <a:p>
            <a:fld id="{E917DE0E-AFB1-41FD-BC35-27DB61CA125F}" type="slidenum">
              <a:rPr lang="en-AU" smtClean="0"/>
              <a:pPr/>
              <a:t>17</a:t>
            </a:fld>
            <a:endParaRPr lang="en-AU"/>
          </a:p>
        </p:txBody>
      </p:sp>
    </p:spTree>
    <p:extLst>
      <p:ext uri="{BB962C8B-B14F-4D97-AF65-F5344CB8AC3E}">
        <p14:creationId xmlns:p14="http://schemas.microsoft.com/office/powerpoint/2010/main" val="427529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B9ED5-F582-7714-0E44-4F4A97A6CA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2542F9-7B0E-8F52-21BC-37018200D4BE}"/>
              </a:ext>
            </a:extLst>
          </p:cNvPr>
          <p:cNvSpPr>
            <a:spLocks noGrp="1"/>
          </p:cNvSpPr>
          <p:nvPr>
            <p:ph type="title"/>
          </p:nvPr>
        </p:nvSpPr>
        <p:spPr/>
        <p:txBody>
          <a:bodyPr/>
          <a:lstStyle/>
          <a:p>
            <a:r>
              <a:rPr lang="en-AU"/>
              <a:t>Stage 1a: Experience Gathering</a:t>
            </a:r>
          </a:p>
        </p:txBody>
      </p:sp>
      <p:sp>
        <p:nvSpPr>
          <p:cNvPr id="4" name="Footer Placeholder 3">
            <a:extLst>
              <a:ext uri="{FF2B5EF4-FFF2-40B4-BE49-F238E27FC236}">
                <a16:creationId xmlns:a16="http://schemas.microsoft.com/office/drawing/2014/main" id="{972737A6-843D-002B-9505-5437A516F68A}"/>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B03A1D1A-2D12-168C-A629-EF0925DDA4BD}"/>
              </a:ext>
            </a:extLst>
          </p:cNvPr>
          <p:cNvSpPr>
            <a:spLocks noGrp="1"/>
          </p:cNvSpPr>
          <p:nvPr>
            <p:ph type="sldNum" sz="quarter" idx="18"/>
          </p:nvPr>
        </p:nvSpPr>
        <p:spPr/>
        <p:txBody>
          <a:bodyPr/>
          <a:lstStyle/>
          <a:p>
            <a:fld id="{E917DE0E-AFB1-41FD-BC35-27DB61CA125F}" type="slidenum">
              <a:rPr lang="en-AU" smtClean="0"/>
              <a:pPr/>
              <a:t>18</a:t>
            </a:fld>
            <a:endParaRPr lang="en-AU"/>
          </a:p>
        </p:txBody>
      </p:sp>
      <p:sp>
        <p:nvSpPr>
          <p:cNvPr id="25" name="TextBox 24">
            <a:extLst>
              <a:ext uri="{FF2B5EF4-FFF2-40B4-BE49-F238E27FC236}">
                <a16:creationId xmlns:a16="http://schemas.microsoft.com/office/drawing/2014/main" id="{9DD7A37D-A297-0D7A-034F-28E6CD451F4D}"/>
              </a:ext>
            </a:extLst>
          </p:cNvPr>
          <p:cNvSpPr txBox="1"/>
          <p:nvPr/>
        </p:nvSpPr>
        <p:spPr>
          <a:xfrm>
            <a:off x="179296" y="2271636"/>
            <a:ext cx="5544613" cy="400110"/>
          </a:xfrm>
          <a:prstGeom prst="rect">
            <a:avLst/>
          </a:prstGeom>
          <a:noFill/>
        </p:spPr>
        <p:txBody>
          <a:bodyPr wrap="square">
            <a:spAutoFit/>
          </a:bodyPr>
          <a:lstStyle/>
          <a:p>
            <a:pPr lvl="1"/>
            <a:r>
              <a:rPr lang="en-AU" sz="2000" b="0">
                <a:solidFill>
                  <a:schemeClr val="tx1"/>
                </a:solidFill>
              </a:rPr>
              <a:t>We asked participants to:</a:t>
            </a:r>
          </a:p>
        </p:txBody>
      </p:sp>
      <p:pic>
        <p:nvPicPr>
          <p:cNvPr id="18" name="Graphic 17" descr="Users with solid fill">
            <a:extLst>
              <a:ext uri="{FF2B5EF4-FFF2-40B4-BE49-F238E27FC236}">
                <a16:creationId xmlns:a16="http://schemas.microsoft.com/office/drawing/2014/main" id="{99D2834C-B3F2-ED04-1AFC-9D73319CF8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359" y="2815852"/>
            <a:ext cx="914400" cy="914400"/>
          </a:xfrm>
          <a:prstGeom prst="rect">
            <a:avLst/>
          </a:prstGeom>
        </p:spPr>
      </p:pic>
      <p:pic>
        <p:nvPicPr>
          <p:cNvPr id="20" name="Graphic 19" descr="Person with idea with solid fill">
            <a:extLst>
              <a:ext uri="{FF2B5EF4-FFF2-40B4-BE49-F238E27FC236}">
                <a16:creationId xmlns:a16="http://schemas.microsoft.com/office/drawing/2014/main" id="{29E07A9F-1E09-12AA-0143-5AAE42DC53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359" y="3975404"/>
            <a:ext cx="1008112" cy="914400"/>
          </a:xfrm>
          <a:prstGeom prst="rect">
            <a:avLst/>
          </a:prstGeom>
        </p:spPr>
      </p:pic>
      <p:pic>
        <p:nvPicPr>
          <p:cNvPr id="22" name="Graphic 21" descr="Priorities with solid fill">
            <a:extLst>
              <a:ext uri="{FF2B5EF4-FFF2-40B4-BE49-F238E27FC236}">
                <a16:creationId xmlns:a16="http://schemas.microsoft.com/office/drawing/2014/main" id="{8721BEFE-3D2A-3657-9CE7-451763E609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4359" y="5134956"/>
            <a:ext cx="914400" cy="914400"/>
          </a:xfrm>
          <a:prstGeom prst="rect">
            <a:avLst/>
          </a:prstGeom>
        </p:spPr>
      </p:pic>
      <p:sp>
        <p:nvSpPr>
          <p:cNvPr id="23" name="TextBox 22">
            <a:extLst>
              <a:ext uri="{FF2B5EF4-FFF2-40B4-BE49-F238E27FC236}">
                <a16:creationId xmlns:a16="http://schemas.microsoft.com/office/drawing/2014/main" id="{891786C6-52DC-7E2D-1141-FF78344F7413}"/>
              </a:ext>
            </a:extLst>
          </p:cNvPr>
          <p:cNvSpPr txBox="1"/>
          <p:nvPr/>
        </p:nvSpPr>
        <p:spPr>
          <a:xfrm>
            <a:off x="2163782" y="3036605"/>
            <a:ext cx="8108682" cy="369332"/>
          </a:xfrm>
          <a:prstGeom prst="rect">
            <a:avLst/>
          </a:prstGeom>
          <a:noFill/>
        </p:spPr>
        <p:txBody>
          <a:bodyPr wrap="square" rtlCol="0">
            <a:spAutoFit/>
          </a:bodyPr>
          <a:lstStyle/>
          <a:p>
            <a:r>
              <a:rPr lang="en-AU" b="1"/>
              <a:t>Share experiences </a:t>
            </a:r>
            <a:r>
              <a:rPr lang="en-AU"/>
              <a:t>with web use or providing support for web use</a:t>
            </a:r>
          </a:p>
        </p:txBody>
      </p:sp>
      <p:sp>
        <p:nvSpPr>
          <p:cNvPr id="27" name="TextBox 26">
            <a:extLst>
              <a:ext uri="{FF2B5EF4-FFF2-40B4-BE49-F238E27FC236}">
                <a16:creationId xmlns:a16="http://schemas.microsoft.com/office/drawing/2014/main" id="{3A304DF6-1669-E3E1-6741-45F1D25B2C59}"/>
              </a:ext>
            </a:extLst>
          </p:cNvPr>
          <p:cNvSpPr txBox="1"/>
          <p:nvPr/>
        </p:nvSpPr>
        <p:spPr>
          <a:xfrm>
            <a:off x="2169327" y="4109438"/>
            <a:ext cx="8760442" cy="369332"/>
          </a:xfrm>
          <a:prstGeom prst="rect">
            <a:avLst/>
          </a:prstGeom>
          <a:noFill/>
        </p:spPr>
        <p:txBody>
          <a:bodyPr wrap="square" rtlCol="0">
            <a:spAutoFit/>
          </a:bodyPr>
          <a:lstStyle/>
          <a:p>
            <a:r>
              <a:rPr lang="en-AU" b="1" dirty="0"/>
              <a:t>Share ideas </a:t>
            </a:r>
            <a:r>
              <a:rPr lang="en-AU" dirty="0"/>
              <a:t>on what would help with web use</a:t>
            </a:r>
          </a:p>
        </p:txBody>
      </p:sp>
      <p:sp>
        <p:nvSpPr>
          <p:cNvPr id="28" name="TextBox 27">
            <a:extLst>
              <a:ext uri="{FF2B5EF4-FFF2-40B4-BE49-F238E27FC236}">
                <a16:creationId xmlns:a16="http://schemas.microsoft.com/office/drawing/2014/main" id="{39F6D56F-1DE6-1382-6934-4554E7E5BE49}"/>
              </a:ext>
            </a:extLst>
          </p:cNvPr>
          <p:cNvSpPr txBox="1"/>
          <p:nvPr/>
        </p:nvSpPr>
        <p:spPr>
          <a:xfrm>
            <a:off x="2163782" y="5428822"/>
            <a:ext cx="8108682" cy="369332"/>
          </a:xfrm>
          <a:prstGeom prst="rect">
            <a:avLst/>
          </a:prstGeom>
          <a:noFill/>
        </p:spPr>
        <p:txBody>
          <a:bodyPr wrap="square" rtlCol="0">
            <a:spAutoFit/>
          </a:bodyPr>
          <a:lstStyle/>
          <a:p>
            <a:r>
              <a:rPr lang="en-AU" b="1"/>
              <a:t>Choose</a:t>
            </a:r>
            <a:r>
              <a:rPr lang="en-AU"/>
              <a:t> the </a:t>
            </a:r>
            <a:r>
              <a:rPr lang="en-AU" b="1"/>
              <a:t>most important ideas</a:t>
            </a:r>
            <a:r>
              <a:rPr lang="en-AU"/>
              <a:t> to help with web use</a:t>
            </a:r>
          </a:p>
        </p:txBody>
      </p:sp>
    </p:spTree>
    <p:extLst>
      <p:ext uri="{BB962C8B-B14F-4D97-AF65-F5344CB8AC3E}">
        <p14:creationId xmlns:p14="http://schemas.microsoft.com/office/powerpoint/2010/main" val="320317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3"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FAC64-5C63-EE08-0214-2C320A3542D5}"/>
              </a:ext>
            </a:extLst>
          </p:cNvPr>
          <p:cNvSpPr>
            <a:spLocks noGrp="1"/>
          </p:cNvSpPr>
          <p:nvPr>
            <p:ph type="title"/>
          </p:nvPr>
        </p:nvSpPr>
        <p:spPr/>
        <p:txBody>
          <a:bodyPr/>
          <a:lstStyle/>
          <a:p>
            <a:r>
              <a:rPr lang="en-AU" dirty="0"/>
              <a:t>What did we learn?</a:t>
            </a:r>
          </a:p>
        </p:txBody>
      </p:sp>
      <p:sp>
        <p:nvSpPr>
          <p:cNvPr id="4" name="Footer Placeholder 3">
            <a:extLst>
              <a:ext uri="{FF2B5EF4-FFF2-40B4-BE49-F238E27FC236}">
                <a16:creationId xmlns:a16="http://schemas.microsoft.com/office/drawing/2014/main" id="{85DC1387-7B30-A7C5-9122-3025F54BA733}"/>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BB8AC136-C818-458D-DB36-54A13613DC64}"/>
              </a:ext>
            </a:extLst>
          </p:cNvPr>
          <p:cNvSpPr>
            <a:spLocks noGrp="1"/>
          </p:cNvSpPr>
          <p:nvPr>
            <p:ph type="sldNum" sz="quarter" idx="18"/>
          </p:nvPr>
        </p:nvSpPr>
        <p:spPr/>
        <p:txBody>
          <a:bodyPr/>
          <a:lstStyle/>
          <a:p>
            <a:fld id="{E917DE0E-AFB1-41FD-BC35-27DB61CA125F}" type="slidenum">
              <a:rPr lang="en-AU" smtClean="0"/>
              <a:pPr/>
              <a:t>19</a:t>
            </a:fld>
            <a:endParaRPr lang="en-AU"/>
          </a:p>
        </p:txBody>
      </p:sp>
      <p:sp>
        <p:nvSpPr>
          <p:cNvPr id="11" name="Content Placeholder 1">
            <a:extLst>
              <a:ext uri="{FF2B5EF4-FFF2-40B4-BE49-F238E27FC236}">
                <a16:creationId xmlns:a16="http://schemas.microsoft.com/office/drawing/2014/main" id="{3DC5C4BB-974F-9FF7-AC27-7CC1ECDEEB85}"/>
              </a:ext>
            </a:extLst>
          </p:cNvPr>
          <p:cNvSpPr>
            <a:spLocks noGrp="1"/>
          </p:cNvSpPr>
          <p:nvPr>
            <p:ph sz="quarter" idx="10"/>
          </p:nvPr>
        </p:nvSpPr>
        <p:spPr>
          <a:xfrm>
            <a:off x="782423" y="2730828"/>
            <a:ext cx="10979988" cy="4224875"/>
          </a:xfrm>
          <a:prstGeom prst="rect">
            <a:avLst/>
          </a:prstGeom>
          <a:ln w="28575">
            <a:noFill/>
          </a:ln>
        </p:spPr>
        <p:txBody>
          <a:bodyPr/>
          <a:lstStyle/>
          <a:p>
            <a:pPr marL="343512" lvl="1" indent="-342900">
              <a:buFont typeface="Arial" panose="020B0604020202020204" pitchFamily="34" charset="0"/>
              <a:buChar char="•"/>
            </a:pPr>
            <a:r>
              <a:rPr lang="en-AU" sz="2800" dirty="0"/>
              <a:t>Six (6) key experiences shared across all focus groups</a:t>
            </a:r>
          </a:p>
          <a:p>
            <a:endParaRPr lang="en-AU" sz="2800" b="0" dirty="0">
              <a:solidFill>
                <a:schemeClr val="tx1"/>
              </a:solidFill>
            </a:endParaRPr>
          </a:p>
          <a:p>
            <a:endParaRPr lang="en-AU" sz="2800" b="0" dirty="0">
              <a:solidFill>
                <a:schemeClr val="tx1"/>
              </a:solidFill>
            </a:endParaRPr>
          </a:p>
          <a:p>
            <a:pPr marL="342900" indent="-342900">
              <a:buFont typeface="Arial" panose="020B0604020202020204" pitchFamily="34" charset="0"/>
              <a:buChar char="•"/>
            </a:pPr>
            <a:endParaRPr lang="en-AU" sz="2800" b="0" dirty="0">
              <a:solidFill>
                <a:schemeClr val="tx1"/>
              </a:solidFill>
            </a:endParaRPr>
          </a:p>
        </p:txBody>
      </p:sp>
    </p:spTree>
    <p:extLst>
      <p:ext uri="{BB962C8B-B14F-4D97-AF65-F5344CB8AC3E}">
        <p14:creationId xmlns:p14="http://schemas.microsoft.com/office/powerpoint/2010/main" val="25478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3" name="Slide Number Placeholder 2">
            <a:extLst>
              <a:ext uri="{FF2B5EF4-FFF2-40B4-BE49-F238E27FC236}">
                <a16:creationId xmlns:a16="http://schemas.microsoft.com/office/drawing/2014/main" id="{D38BA125-C0C6-D809-79B2-12A65141E86A}"/>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800" b="0" i="0" u="none" strike="noStrike" kern="0" cap="none" spc="0" normalizeH="0" baseline="0" noProof="0">
              <a:ln>
                <a:noFill/>
              </a:ln>
              <a:solidFill>
                <a:prstClr val="white"/>
              </a:solidFill>
              <a:effectLst/>
              <a:uLnTx/>
              <a:uFillTx/>
              <a:latin typeface="Arial"/>
              <a:ea typeface="+mn-ea"/>
              <a:cs typeface="+mn-cs"/>
            </a:endParaRPr>
          </a:p>
        </p:txBody>
      </p:sp>
      <p:sp>
        <p:nvSpPr>
          <p:cNvPr id="7" name="Content Placeholder 6"/>
          <p:cNvSpPr>
            <a:spLocks noGrp="1"/>
          </p:cNvSpPr>
          <p:nvPr>
            <p:ph sz="quarter" idx="23"/>
          </p:nvPr>
        </p:nvSpPr>
        <p:spPr bwMode="auto"/>
        <p:txBody>
          <a:bodyPr/>
          <a:lstStyle/>
          <a:p>
            <a:pPr lvl="1">
              <a:defRPr/>
            </a:pPr>
            <a:r>
              <a:rPr lang="en-AU" dirty="0">
                <a:solidFill>
                  <a:schemeClr val="bg1"/>
                </a:solidFill>
              </a:rPr>
              <a:t>The University of Queensland (UQ) acknowledges the Traditional Owners and their custodianship of the lands on which we meet.</a:t>
            </a:r>
            <a:endParaRPr dirty="0">
              <a:solidFill>
                <a:schemeClr val="bg1"/>
              </a:solidFill>
            </a:endParaRPr>
          </a:p>
          <a:p>
            <a:pPr lvl="1">
              <a:defRPr/>
            </a:pPr>
            <a:r>
              <a:rPr lang="en-AU" dirty="0">
                <a:solidFill>
                  <a:schemeClr val="bg1"/>
                </a:solidFill>
              </a:rPr>
              <a:t>We pay our respects to their Ancestors and their descendants, who continue cultural and spiritual connections to Country.</a:t>
            </a:r>
            <a:endParaRPr dirty="0">
              <a:solidFill>
                <a:schemeClr val="bg1"/>
              </a:solidFill>
            </a:endParaRPr>
          </a:p>
          <a:p>
            <a:pPr lvl="1">
              <a:defRPr/>
            </a:pPr>
            <a:r>
              <a:rPr lang="en-AU" dirty="0">
                <a:solidFill>
                  <a:schemeClr val="bg1"/>
                </a:solidFill>
              </a:rPr>
              <a:t>We recognise their valuable contributions to Australian and global society.</a:t>
            </a:r>
            <a:endParaRPr dirty="0">
              <a:solidFill>
                <a:schemeClr val="bg1"/>
              </a:solidFill>
            </a:endParaRPr>
          </a:p>
        </p:txBody>
      </p:sp>
      <p:sp>
        <p:nvSpPr>
          <p:cNvPr id="2" name="Title 1"/>
          <p:cNvSpPr>
            <a:spLocks noGrp="1"/>
          </p:cNvSpPr>
          <p:nvPr>
            <p:ph type="title"/>
          </p:nvPr>
        </p:nvSpPr>
        <p:spPr bwMode="auto"/>
        <p:txBody>
          <a:bodyPr/>
          <a:lstStyle/>
          <a:p>
            <a:pPr>
              <a:defRPr/>
            </a:pPr>
            <a:r>
              <a:rPr lang="en-AU" spc="0" dirty="0">
                <a:solidFill>
                  <a:schemeClr val="bg1"/>
                </a:solidFill>
              </a:rPr>
              <a:t>Acknowledgement  </a:t>
            </a:r>
            <a:br>
              <a:rPr lang="en-AU" spc="0" dirty="0">
                <a:solidFill>
                  <a:schemeClr val="bg1"/>
                </a:solidFill>
              </a:rPr>
            </a:br>
            <a:r>
              <a:rPr lang="en-AU" spc="0" dirty="0">
                <a:solidFill>
                  <a:schemeClr val="bg1"/>
                </a:solidFill>
              </a:rPr>
              <a:t>of Country</a:t>
            </a:r>
            <a:endParaRPr dirty="0">
              <a:solidFill>
                <a:schemeClr val="bg1"/>
              </a:solidFill>
            </a:endParaRPr>
          </a:p>
        </p:txBody>
      </p:sp>
      <p:sp>
        <p:nvSpPr>
          <p:cNvPr id="8" name="TextBox 7"/>
          <p:cNvSpPr txBox="1"/>
          <p:nvPr/>
        </p:nvSpPr>
        <p:spPr bwMode="auto">
          <a:xfrm>
            <a:off x="720000" y="6401514"/>
            <a:ext cx="5832648"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0" cap="none" spc="0" normalizeH="0" baseline="0" noProof="0" dirty="0">
                <a:ln>
                  <a:noFill/>
                </a:ln>
                <a:solidFill>
                  <a:srgbClr val="D7D1CC"/>
                </a:solidFill>
                <a:effectLst/>
                <a:uLnTx/>
                <a:uFillTx/>
                <a:latin typeface="Arial"/>
                <a:ea typeface="+mn-ea"/>
                <a:cs typeface="+mn-cs"/>
              </a:rPr>
              <a:t>Image: Digital reproduction of </a:t>
            </a:r>
            <a:r>
              <a:rPr kumimoji="0" lang="en-AU" sz="800" b="0" i="1" u="none" strike="noStrike" kern="0" cap="none" spc="0" normalizeH="0" baseline="0" noProof="0" dirty="0">
                <a:ln>
                  <a:noFill/>
                </a:ln>
                <a:solidFill>
                  <a:srgbClr val="D7D1CC"/>
                </a:solidFill>
                <a:effectLst/>
                <a:uLnTx/>
                <a:uFillTx/>
                <a:latin typeface="Arial"/>
                <a:ea typeface="+mn-ea"/>
                <a:cs typeface="+mn-cs"/>
              </a:rPr>
              <a:t>A guidance through time</a:t>
            </a:r>
            <a:r>
              <a:rPr kumimoji="0" lang="en-AU" sz="800" b="0" i="0" u="none" strike="noStrike" kern="0" cap="none" spc="0" normalizeH="0" baseline="0" noProof="0" dirty="0">
                <a:ln>
                  <a:noFill/>
                </a:ln>
                <a:solidFill>
                  <a:srgbClr val="D7D1CC"/>
                </a:solidFill>
                <a:effectLst/>
                <a:uLnTx/>
                <a:uFillTx/>
                <a:latin typeface="Arial"/>
                <a:ea typeface="+mn-ea"/>
                <a:cs typeface="+mn-cs"/>
              </a:rPr>
              <a:t> by Casey </a:t>
            </a:r>
            <a:r>
              <a:rPr kumimoji="0" lang="en-AU" sz="800" b="0" i="0" u="none" strike="noStrike" kern="0" cap="none" spc="0" normalizeH="0" baseline="0" noProof="0" dirty="0" err="1">
                <a:ln>
                  <a:noFill/>
                </a:ln>
                <a:solidFill>
                  <a:srgbClr val="D7D1CC"/>
                </a:solidFill>
                <a:effectLst/>
                <a:uLnTx/>
                <a:uFillTx/>
                <a:latin typeface="Arial"/>
                <a:ea typeface="+mn-ea"/>
                <a:cs typeface="+mn-cs"/>
              </a:rPr>
              <a:t>Coolwell</a:t>
            </a:r>
            <a:r>
              <a:rPr kumimoji="0" lang="en-AU" sz="800" b="0" i="0" u="none" strike="noStrike" kern="0" cap="none" spc="0" normalizeH="0" baseline="0" noProof="0" dirty="0">
                <a:ln>
                  <a:noFill/>
                </a:ln>
                <a:solidFill>
                  <a:srgbClr val="D7D1CC"/>
                </a:solidFill>
                <a:effectLst/>
                <a:uLnTx/>
                <a:uFillTx/>
                <a:latin typeface="Arial"/>
                <a:ea typeface="+mn-ea"/>
                <a:cs typeface="+mn-cs"/>
              </a:rPr>
              <a:t> and Kyra </a:t>
            </a:r>
            <a:r>
              <a:rPr kumimoji="0" lang="en-AU" sz="800" b="0" i="0" u="none" strike="noStrike" kern="0" cap="none" spc="0" normalizeH="0" baseline="0" noProof="0" dirty="0" err="1">
                <a:ln>
                  <a:noFill/>
                </a:ln>
                <a:solidFill>
                  <a:srgbClr val="D7D1CC"/>
                </a:solidFill>
                <a:effectLst/>
                <a:uLnTx/>
                <a:uFillTx/>
                <a:latin typeface="Arial"/>
                <a:ea typeface="+mn-ea"/>
                <a:cs typeface="+mn-cs"/>
              </a:rPr>
              <a:t>Mancktelow</a:t>
            </a:r>
            <a:endParaRPr kumimoji="0" lang="en-US" sz="800" b="0" i="0" u="none" strike="noStrike" kern="0" cap="none" spc="0" normalizeH="0" baseline="0" noProof="0" dirty="0">
              <a:ln>
                <a:noFill/>
              </a:ln>
              <a:solidFill>
                <a:srgbClr val="D7D1CC"/>
              </a:solidFill>
              <a:effectLst/>
              <a:uLnTx/>
              <a:uFillTx/>
              <a:latin typeface="Arial"/>
              <a:ea typeface="+mn-ea"/>
              <a:cs typeface="+mn-cs"/>
            </a:endParaRPr>
          </a:p>
        </p:txBody>
      </p:sp>
      <p:pic>
        <p:nvPicPr>
          <p:cNvPr id="9" name="Picture Placeholder 11">
            <a:extLst>
              <a:ext uri="{FF2B5EF4-FFF2-40B4-BE49-F238E27FC236}">
                <a16:creationId xmlns:a16="http://schemas.microsoft.com/office/drawing/2014/main" id="{9D2A7B36-FAD1-C8FD-8D62-0DA33D3B5878}"/>
              </a:ext>
            </a:extLst>
          </p:cNvPr>
          <p:cNvPicPr>
            <a:picLocks noGrp="1" noChangeAspect="1"/>
          </p:cNvPicPr>
          <p:nvPr>
            <p:ph type="pic" sz="quarter" idx="22"/>
          </p:nvPr>
        </p:nvPicPr>
        <p:blipFill>
          <a:blip r:embed="rId3" cstate="screen">
            <a:extLst>
              <a:ext uri="{28A0092B-C50C-407E-A947-70E740481C1C}">
                <a14:useLocalDpi xmlns:a14="http://schemas.microsoft.com/office/drawing/2010/main"/>
              </a:ext>
            </a:extLst>
          </a:blip>
          <a:srcRect/>
          <a:stretch/>
        </p:blipFill>
        <p:spPr bwMode="auto">
          <a:xfrm>
            <a:off x="5591945" y="-4"/>
            <a:ext cx="6586315" cy="6858001"/>
          </a:xfrm>
          <a:prstGeom prst="rect">
            <a:avLst/>
          </a:prstGeom>
        </p:spPr>
      </p:pic>
    </p:spTree>
    <p:extLst>
      <p:ext uri="{BB962C8B-B14F-4D97-AF65-F5344CB8AC3E}">
        <p14:creationId xmlns:p14="http://schemas.microsoft.com/office/powerpoint/2010/main" val="230708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CD84825-5097-9F26-6AD6-9658CE82BF2F}"/>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CD2E2827-D42A-DBBA-0A24-096A9C812498}"/>
              </a:ext>
            </a:extLst>
          </p:cNvPr>
          <p:cNvSpPr>
            <a:spLocks noGrp="1"/>
          </p:cNvSpPr>
          <p:nvPr>
            <p:ph type="sldNum" sz="quarter" idx="18"/>
          </p:nvPr>
        </p:nvSpPr>
        <p:spPr/>
        <p:txBody>
          <a:bodyPr/>
          <a:lstStyle/>
          <a:p>
            <a:fld id="{E917DE0E-AFB1-41FD-BC35-27DB61CA125F}" type="slidenum">
              <a:rPr lang="en-AU" smtClean="0"/>
              <a:pPr/>
              <a:t>20</a:t>
            </a:fld>
            <a:endParaRPr lang="en-AU"/>
          </a:p>
        </p:txBody>
      </p:sp>
      <p:pic>
        <p:nvPicPr>
          <p:cNvPr id="13" name="Graphic 12" descr="Ui Ux with solid fill">
            <a:extLst>
              <a:ext uri="{FF2B5EF4-FFF2-40B4-BE49-F238E27FC236}">
                <a16:creationId xmlns:a16="http://schemas.microsoft.com/office/drawing/2014/main" id="{FBEC6FA3-9B56-1095-9092-CA7BBF09FC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8180" y="2125980"/>
            <a:ext cx="914400" cy="914400"/>
          </a:xfrm>
          <a:prstGeom prst="rect">
            <a:avLst/>
          </a:prstGeom>
        </p:spPr>
      </p:pic>
      <p:sp>
        <p:nvSpPr>
          <p:cNvPr id="14" name="TextBox 13">
            <a:extLst>
              <a:ext uri="{FF2B5EF4-FFF2-40B4-BE49-F238E27FC236}">
                <a16:creationId xmlns:a16="http://schemas.microsoft.com/office/drawing/2014/main" id="{2EBB76EC-3AF5-A5EF-9C10-2A09DB9CED7A}"/>
              </a:ext>
            </a:extLst>
          </p:cNvPr>
          <p:cNvSpPr txBox="1"/>
          <p:nvPr/>
        </p:nvSpPr>
        <p:spPr>
          <a:xfrm>
            <a:off x="2375380" y="1768241"/>
            <a:ext cx="4436699" cy="1077218"/>
          </a:xfrm>
          <a:prstGeom prst="rect">
            <a:avLst/>
          </a:prstGeom>
          <a:noFill/>
        </p:spPr>
        <p:txBody>
          <a:bodyPr wrap="square" rtlCol="0">
            <a:spAutoFit/>
          </a:bodyPr>
          <a:lstStyle/>
          <a:p>
            <a:r>
              <a:rPr lang="en-AU" sz="3200" dirty="0"/>
              <a:t>User-centred design for people with aphasia</a:t>
            </a:r>
          </a:p>
        </p:txBody>
      </p:sp>
      <p:pic>
        <p:nvPicPr>
          <p:cNvPr id="16" name="Graphic 15" descr="Ui Ux with solid fill">
            <a:extLst>
              <a:ext uri="{FF2B5EF4-FFF2-40B4-BE49-F238E27FC236}">
                <a16:creationId xmlns:a16="http://schemas.microsoft.com/office/drawing/2014/main" id="{015D0E3F-1840-7D2F-1394-8EDCA1E8FB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728" y="1657952"/>
            <a:ext cx="1460633" cy="1460633"/>
          </a:xfrm>
          <a:prstGeom prst="rect">
            <a:avLst/>
          </a:prstGeom>
        </p:spPr>
      </p:pic>
      <p:sp>
        <p:nvSpPr>
          <p:cNvPr id="8" name="Rectangle 7">
            <a:extLst>
              <a:ext uri="{FF2B5EF4-FFF2-40B4-BE49-F238E27FC236}">
                <a16:creationId xmlns:a16="http://schemas.microsoft.com/office/drawing/2014/main" id="{7D644973-475D-8A19-3CDB-0A44AF1385B2}"/>
              </a:ext>
            </a:extLst>
          </p:cNvPr>
          <p:cNvSpPr/>
          <p:nvPr/>
        </p:nvSpPr>
        <p:spPr>
          <a:xfrm>
            <a:off x="7632834" y="1289785"/>
            <a:ext cx="4559166" cy="5568215"/>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2507CE7-100A-CB32-510D-A01370042EB3}"/>
              </a:ext>
            </a:extLst>
          </p:cNvPr>
          <p:cNvSpPr txBox="1"/>
          <p:nvPr/>
        </p:nvSpPr>
        <p:spPr>
          <a:xfrm>
            <a:off x="7507705" y="2440399"/>
            <a:ext cx="4482164" cy="3266985"/>
          </a:xfrm>
          <a:prstGeom prst="rect">
            <a:avLst/>
          </a:prstGeom>
          <a:noFill/>
        </p:spPr>
        <p:txBody>
          <a:bodyPr wrap="square" lIns="91440" tIns="45720" rIns="91440" bIns="45720" anchor="t">
            <a:spAutoFit/>
          </a:bodyPr>
          <a:lstStyle/>
          <a:p>
            <a:pPr lvl="1">
              <a:lnSpc>
                <a:spcPct val="150000"/>
              </a:lnSpc>
            </a:pPr>
            <a:r>
              <a:rPr lang="en-AU" sz="2000" i="1" kern="100" dirty="0">
                <a:ea typeface="Aptos" panose="020B0004020202020204" pitchFamily="34" charset="0"/>
                <a:cs typeface="Times New Roman"/>
              </a:rPr>
              <a:t>“ …</a:t>
            </a:r>
            <a:r>
              <a:rPr lang="en-AU" sz="2000" i="1" kern="100" dirty="0">
                <a:effectLst/>
                <a:ea typeface="Aptos" panose="020B0004020202020204" pitchFamily="34" charset="0"/>
                <a:cs typeface="Times New Roman"/>
              </a:rPr>
              <a:t>everyone with aphasia is different and </a:t>
            </a:r>
            <a:r>
              <a:rPr lang="en-AU" sz="2000" b="1" i="1" kern="100" dirty="0">
                <a:effectLst/>
                <a:ea typeface="Aptos" panose="020B0004020202020204" pitchFamily="34" charset="0"/>
                <a:cs typeface="Times New Roman"/>
              </a:rPr>
              <a:t>having flexibility </a:t>
            </a:r>
            <a:r>
              <a:rPr lang="en-AU" sz="2000" i="1" kern="100" dirty="0">
                <a:effectLst/>
                <a:ea typeface="Aptos" panose="020B0004020202020204" pitchFamily="34" charset="0"/>
                <a:cs typeface="Times New Roman"/>
              </a:rPr>
              <a:t>to do things in different ways, I think is an important factor in helping people access</a:t>
            </a:r>
            <a:r>
              <a:rPr lang="en-AU" sz="2000" kern="100" dirty="0">
                <a:effectLst/>
                <a:ea typeface="Aptos" panose="020B0004020202020204" pitchFamily="34" charset="0"/>
                <a:cs typeface="Times New Roman"/>
              </a:rPr>
              <a:t>.” </a:t>
            </a:r>
            <a:br>
              <a:rPr lang="en-AU" sz="2000" kern="100" dirty="0">
                <a:effectLst/>
                <a:ea typeface="Aptos" panose="020B0004020202020204" pitchFamily="34" charset="0"/>
                <a:cs typeface="Times New Roman" panose="02020603050405020304" pitchFamily="18" charset="0"/>
              </a:rPr>
            </a:br>
            <a:br>
              <a:rPr lang="en-AU" sz="2000" kern="100" dirty="0">
                <a:effectLst/>
                <a:ea typeface="Aptos" panose="020B0004020202020204" pitchFamily="34" charset="0"/>
                <a:cs typeface="Times New Roman" panose="02020603050405020304" pitchFamily="18" charset="0"/>
              </a:rPr>
            </a:br>
            <a:r>
              <a:rPr lang="en-AU" sz="2000" kern="100" dirty="0">
                <a:effectLst/>
                <a:ea typeface="Aptos" panose="020B0004020202020204" pitchFamily="34" charset="0"/>
                <a:cs typeface="Times New Roman"/>
              </a:rPr>
              <a:t>(Josie, Health professional)</a:t>
            </a:r>
            <a:endParaRPr lang="en-US" sz="2000" dirty="0"/>
          </a:p>
        </p:txBody>
      </p:sp>
      <p:sp>
        <p:nvSpPr>
          <p:cNvPr id="9" name="Content Placeholder 1">
            <a:extLst>
              <a:ext uri="{FF2B5EF4-FFF2-40B4-BE49-F238E27FC236}">
                <a16:creationId xmlns:a16="http://schemas.microsoft.com/office/drawing/2014/main" id="{BDF6AA80-6C96-012A-62C5-D05C28C9344F}"/>
              </a:ext>
            </a:extLst>
          </p:cNvPr>
          <p:cNvSpPr>
            <a:spLocks noGrp="1"/>
          </p:cNvSpPr>
          <p:nvPr>
            <p:ph sz="quarter" idx="10"/>
          </p:nvPr>
        </p:nvSpPr>
        <p:spPr>
          <a:xfrm>
            <a:off x="561675" y="3886005"/>
            <a:ext cx="6598217" cy="1918029"/>
          </a:xfrm>
        </p:spPr>
        <p:txBody>
          <a:bodyPr/>
          <a:lstStyle/>
          <a:p>
            <a:pPr marL="285750" indent="-285750">
              <a:lnSpc>
                <a:spcPct val="150000"/>
              </a:lnSpc>
              <a:buFont typeface="Arial" panose="020B0604020202020204" pitchFamily="34" charset="0"/>
              <a:buChar char="•"/>
            </a:pPr>
            <a:r>
              <a:rPr lang="en-AU" sz="2400" b="0" dirty="0">
                <a:solidFill>
                  <a:srgbClr val="030203"/>
                </a:solidFill>
              </a:rPr>
              <a:t>Aphasia awareness</a:t>
            </a:r>
          </a:p>
          <a:p>
            <a:pPr marL="285750" indent="-285750">
              <a:lnSpc>
                <a:spcPct val="150000"/>
              </a:lnSpc>
              <a:buFont typeface="Arial" panose="020B0604020202020204" pitchFamily="34" charset="0"/>
              <a:buChar char="•"/>
            </a:pPr>
            <a:r>
              <a:rPr lang="en-AU" sz="2400" b="0" dirty="0">
                <a:solidFill>
                  <a:srgbClr val="030203"/>
                </a:solidFill>
              </a:rPr>
              <a:t>Ability to customise feature to suit users</a:t>
            </a:r>
          </a:p>
        </p:txBody>
      </p:sp>
    </p:spTree>
    <p:extLst>
      <p:ext uri="{BB962C8B-B14F-4D97-AF65-F5344CB8AC3E}">
        <p14:creationId xmlns:p14="http://schemas.microsoft.com/office/powerpoint/2010/main" val="121769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2BBF2A2-85EB-1625-4D5B-22B57D7898DC}"/>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E0E3A78C-6A6D-FAD8-493B-69E71B64D956}"/>
              </a:ext>
            </a:extLst>
          </p:cNvPr>
          <p:cNvSpPr>
            <a:spLocks noGrp="1"/>
          </p:cNvSpPr>
          <p:nvPr>
            <p:ph type="sldNum" sz="quarter" idx="18"/>
          </p:nvPr>
        </p:nvSpPr>
        <p:spPr/>
        <p:txBody>
          <a:bodyPr/>
          <a:lstStyle/>
          <a:p>
            <a:fld id="{E917DE0E-AFB1-41FD-BC35-27DB61CA125F}" type="slidenum">
              <a:rPr lang="en-AU" smtClean="0"/>
              <a:pPr/>
              <a:t>21</a:t>
            </a:fld>
            <a:endParaRPr lang="en-AU"/>
          </a:p>
        </p:txBody>
      </p:sp>
      <p:sp>
        <p:nvSpPr>
          <p:cNvPr id="6" name="TextBox 5">
            <a:extLst>
              <a:ext uri="{FF2B5EF4-FFF2-40B4-BE49-F238E27FC236}">
                <a16:creationId xmlns:a16="http://schemas.microsoft.com/office/drawing/2014/main" id="{5F5ADCA6-86C6-7721-FEB8-D6E3F2A6F717}"/>
              </a:ext>
            </a:extLst>
          </p:cNvPr>
          <p:cNvSpPr txBox="1"/>
          <p:nvPr/>
        </p:nvSpPr>
        <p:spPr>
          <a:xfrm>
            <a:off x="2111430" y="1600200"/>
            <a:ext cx="5294747" cy="1077218"/>
          </a:xfrm>
          <a:prstGeom prst="rect">
            <a:avLst/>
          </a:prstGeom>
          <a:noFill/>
        </p:spPr>
        <p:txBody>
          <a:bodyPr wrap="square" rtlCol="0">
            <a:spAutoFit/>
          </a:bodyPr>
          <a:lstStyle/>
          <a:p>
            <a:r>
              <a:rPr lang="en-AU" sz="3200" dirty="0"/>
              <a:t>Confidence building through support and practice </a:t>
            </a:r>
          </a:p>
        </p:txBody>
      </p:sp>
      <p:pic>
        <p:nvPicPr>
          <p:cNvPr id="10" name="Graphic 9" descr="Open hand with solid fill">
            <a:extLst>
              <a:ext uri="{FF2B5EF4-FFF2-40B4-BE49-F238E27FC236}">
                <a16:creationId xmlns:a16="http://schemas.microsoft.com/office/drawing/2014/main" id="{780A69E2-6A22-2D5C-8B53-7773215AE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726" y="1600200"/>
            <a:ext cx="1479884" cy="1479884"/>
          </a:xfrm>
          <a:prstGeom prst="rect">
            <a:avLst/>
          </a:prstGeom>
        </p:spPr>
      </p:pic>
      <p:sp>
        <p:nvSpPr>
          <p:cNvPr id="2" name="Rectangle 1">
            <a:extLst>
              <a:ext uri="{FF2B5EF4-FFF2-40B4-BE49-F238E27FC236}">
                <a16:creationId xmlns:a16="http://schemas.microsoft.com/office/drawing/2014/main" id="{5F460E21-676B-7E26-7CCA-2A839CCE1C37}"/>
              </a:ext>
            </a:extLst>
          </p:cNvPr>
          <p:cNvSpPr/>
          <p:nvPr/>
        </p:nvSpPr>
        <p:spPr>
          <a:xfrm>
            <a:off x="7632834" y="1289785"/>
            <a:ext cx="4559166" cy="5568215"/>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 name="TextBox 7">
            <a:extLst>
              <a:ext uri="{FF2B5EF4-FFF2-40B4-BE49-F238E27FC236}">
                <a16:creationId xmlns:a16="http://schemas.microsoft.com/office/drawing/2014/main" id="{C49504C1-1B06-0941-3C8B-FB2D2E0E1393}"/>
              </a:ext>
            </a:extLst>
          </p:cNvPr>
          <p:cNvSpPr txBox="1"/>
          <p:nvPr/>
        </p:nvSpPr>
        <p:spPr>
          <a:xfrm>
            <a:off x="7632834" y="2027786"/>
            <a:ext cx="4320553" cy="4092211"/>
          </a:xfrm>
          <a:prstGeom prst="rect">
            <a:avLst/>
          </a:prstGeom>
          <a:noFill/>
          <a:ln>
            <a:noFill/>
          </a:ln>
        </p:spPr>
        <p:txBody>
          <a:bodyPr wrap="square" lIns="91440" tIns="45720" rIns="91440" bIns="45720" anchor="t">
            <a:spAutoFit/>
          </a:bodyPr>
          <a:lstStyle/>
          <a:p>
            <a:pPr lvl="1">
              <a:lnSpc>
                <a:spcPct val="150000"/>
              </a:lnSpc>
            </a:pPr>
            <a:r>
              <a:rPr lang="en-AU" sz="2200" i="1" dirty="0"/>
              <a:t>“You're usually there with them, and you can </a:t>
            </a:r>
            <a:r>
              <a:rPr lang="en-AU" sz="2200" b="1" i="1" dirty="0"/>
              <a:t>show them</a:t>
            </a:r>
            <a:r>
              <a:rPr lang="en-AU" sz="2200" i="1" dirty="0"/>
              <a:t>, “Okay, this is the one that it is,” </a:t>
            </a:r>
            <a:r>
              <a:rPr lang="en-AU" sz="2200" b="1" i="1" dirty="0"/>
              <a:t>direct them</a:t>
            </a:r>
            <a:r>
              <a:rPr lang="en-AU" sz="2200" i="1" dirty="0"/>
              <a:t>, and then they sort of </a:t>
            </a:r>
            <a:r>
              <a:rPr lang="en-AU" sz="2200" b="1" i="1" dirty="0"/>
              <a:t>learn that pattern</a:t>
            </a:r>
            <a:r>
              <a:rPr lang="en-AU" sz="2200" i="1" dirty="0"/>
              <a:t> in that process.” </a:t>
            </a:r>
            <a:endParaRPr lang="en-AU" sz="2200" i="1" dirty="0">
              <a:cs typeface="Arial"/>
            </a:endParaRPr>
          </a:p>
          <a:p>
            <a:pPr lvl="1">
              <a:lnSpc>
                <a:spcPct val="150000"/>
              </a:lnSpc>
            </a:pPr>
            <a:endParaRPr lang="en-AU" sz="2200" i="1" dirty="0">
              <a:cs typeface="Arial"/>
            </a:endParaRPr>
          </a:p>
          <a:p>
            <a:pPr lvl="1">
              <a:lnSpc>
                <a:spcPct val="150000"/>
              </a:lnSpc>
            </a:pPr>
            <a:r>
              <a:rPr lang="en-AU" sz="2200" dirty="0"/>
              <a:t>(Lucy, Health professional)</a:t>
            </a:r>
            <a:endParaRPr lang="en-AU" sz="2200" i="1" dirty="0">
              <a:cs typeface="Arial"/>
            </a:endParaRPr>
          </a:p>
        </p:txBody>
      </p:sp>
      <p:sp>
        <p:nvSpPr>
          <p:cNvPr id="3" name="Content Placeholder 1">
            <a:extLst>
              <a:ext uri="{FF2B5EF4-FFF2-40B4-BE49-F238E27FC236}">
                <a16:creationId xmlns:a16="http://schemas.microsoft.com/office/drawing/2014/main" id="{8F7F81D4-452B-18C7-7B38-E82617D2D187}"/>
              </a:ext>
            </a:extLst>
          </p:cNvPr>
          <p:cNvSpPr>
            <a:spLocks noGrp="1"/>
          </p:cNvSpPr>
          <p:nvPr>
            <p:ph sz="quarter" idx="10"/>
          </p:nvPr>
        </p:nvSpPr>
        <p:spPr>
          <a:xfrm>
            <a:off x="552531" y="3777917"/>
            <a:ext cx="6598217" cy="1918029"/>
          </a:xfrm>
        </p:spPr>
        <p:txBody>
          <a:bodyPr/>
          <a:lstStyle/>
          <a:p>
            <a:pPr marL="285750" indent="-285750">
              <a:lnSpc>
                <a:spcPct val="150000"/>
              </a:lnSpc>
              <a:buFont typeface="Arial" panose="020B0604020202020204" pitchFamily="34" charset="0"/>
              <a:buChar char="•"/>
            </a:pPr>
            <a:r>
              <a:rPr lang="en-AU" sz="2400" b="0" dirty="0">
                <a:solidFill>
                  <a:srgbClr val="030203"/>
                </a:solidFill>
              </a:rPr>
              <a:t>Confidence with technology impacts motivation to get back online</a:t>
            </a:r>
          </a:p>
          <a:p>
            <a:pPr marL="285750" indent="-285750">
              <a:lnSpc>
                <a:spcPct val="150000"/>
              </a:lnSpc>
              <a:buFont typeface="Arial" panose="020B0604020202020204" pitchFamily="34" charset="0"/>
              <a:buChar char="•"/>
            </a:pPr>
            <a:r>
              <a:rPr lang="en-AU" sz="2400" b="0" dirty="0">
                <a:solidFill>
                  <a:srgbClr val="030203"/>
                </a:solidFill>
              </a:rPr>
              <a:t>Opportunities to practice builds independence</a:t>
            </a:r>
          </a:p>
        </p:txBody>
      </p:sp>
    </p:spTree>
    <p:extLst>
      <p:ext uri="{BB962C8B-B14F-4D97-AF65-F5344CB8AC3E}">
        <p14:creationId xmlns:p14="http://schemas.microsoft.com/office/powerpoint/2010/main" val="293422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509FC-E171-5C99-D1D9-F54F3A54EC9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CD25B5-35FF-8DBE-29A2-BE783F8A351D}"/>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0C6E82B8-B331-E129-B98A-C96F07FF2CC4}"/>
              </a:ext>
            </a:extLst>
          </p:cNvPr>
          <p:cNvSpPr>
            <a:spLocks noGrp="1"/>
          </p:cNvSpPr>
          <p:nvPr>
            <p:ph type="sldNum" sz="quarter" idx="18"/>
          </p:nvPr>
        </p:nvSpPr>
        <p:spPr/>
        <p:txBody>
          <a:bodyPr/>
          <a:lstStyle/>
          <a:p>
            <a:fld id="{E917DE0E-AFB1-41FD-BC35-27DB61CA125F}" type="slidenum">
              <a:rPr lang="en-AU" smtClean="0"/>
              <a:pPr/>
              <a:t>22</a:t>
            </a:fld>
            <a:endParaRPr lang="en-AU"/>
          </a:p>
        </p:txBody>
      </p:sp>
      <p:sp>
        <p:nvSpPr>
          <p:cNvPr id="6" name="TextBox 5">
            <a:extLst>
              <a:ext uri="{FF2B5EF4-FFF2-40B4-BE49-F238E27FC236}">
                <a16:creationId xmlns:a16="http://schemas.microsoft.com/office/drawing/2014/main" id="{2D25B681-3A9B-D997-DF4A-54924D5C8EC2}"/>
              </a:ext>
            </a:extLst>
          </p:cNvPr>
          <p:cNvSpPr txBox="1"/>
          <p:nvPr/>
        </p:nvSpPr>
        <p:spPr>
          <a:xfrm>
            <a:off x="2415922" y="1610621"/>
            <a:ext cx="4196714" cy="1077218"/>
          </a:xfrm>
          <a:prstGeom prst="rect">
            <a:avLst/>
          </a:prstGeom>
          <a:noFill/>
        </p:spPr>
        <p:txBody>
          <a:bodyPr wrap="square" rtlCol="0">
            <a:spAutoFit/>
          </a:bodyPr>
          <a:lstStyle/>
          <a:p>
            <a:r>
              <a:rPr lang="en-AU" sz="3200" dirty="0"/>
              <a:t>Challenges to online service access</a:t>
            </a:r>
          </a:p>
        </p:txBody>
      </p:sp>
      <p:pic>
        <p:nvPicPr>
          <p:cNvPr id="9" name="Graphic 8" descr="Internet with solid fill">
            <a:extLst>
              <a:ext uri="{FF2B5EF4-FFF2-40B4-BE49-F238E27FC236}">
                <a16:creationId xmlns:a16="http://schemas.microsoft.com/office/drawing/2014/main" id="{3A0C9EB0-6A1C-6EC6-5D85-FF7A21AB57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910" y="1398851"/>
            <a:ext cx="1500759" cy="1500759"/>
          </a:xfrm>
          <a:prstGeom prst="rect">
            <a:avLst/>
          </a:prstGeom>
        </p:spPr>
      </p:pic>
      <p:sp>
        <p:nvSpPr>
          <p:cNvPr id="2" name="Rectangle 1">
            <a:extLst>
              <a:ext uri="{FF2B5EF4-FFF2-40B4-BE49-F238E27FC236}">
                <a16:creationId xmlns:a16="http://schemas.microsoft.com/office/drawing/2014/main" id="{5636E0D4-88B9-7997-DF51-927BB49D1FBC}"/>
              </a:ext>
            </a:extLst>
          </p:cNvPr>
          <p:cNvSpPr/>
          <p:nvPr/>
        </p:nvSpPr>
        <p:spPr>
          <a:xfrm>
            <a:off x="7632834" y="1289785"/>
            <a:ext cx="4559166" cy="5568215"/>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729C4328-5F62-C319-5A34-0B2043AB6BFB}"/>
              </a:ext>
            </a:extLst>
          </p:cNvPr>
          <p:cNvSpPr txBox="1"/>
          <p:nvPr/>
        </p:nvSpPr>
        <p:spPr>
          <a:xfrm>
            <a:off x="8152585" y="2676971"/>
            <a:ext cx="3519663" cy="2793842"/>
          </a:xfrm>
          <a:prstGeom prst="rect">
            <a:avLst/>
          </a:prstGeom>
          <a:noFill/>
        </p:spPr>
        <p:txBody>
          <a:bodyPr wrap="square" lIns="91440" tIns="45720" rIns="91440" bIns="45720" anchor="t">
            <a:spAutoFit/>
          </a:bodyPr>
          <a:lstStyle/>
          <a:p>
            <a:pPr>
              <a:lnSpc>
                <a:spcPct val="150000"/>
              </a:lnSpc>
            </a:pPr>
            <a:r>
              <a:rPr lang="en-AU" sz="2400" i="1" dirty="0"/>
              <a:t>“it's a big pit of things and you just </a:t>
            </a:r>
            <a:r>
              <a:rPr lang="en-AU" sz="2400" b="1" i="1" dirty="0"/>
              <a:t>don't know where to start</a:t>
            </a:r>
            <a:r>
              <a:rPr lang="en-AU" sz="2400" i="1" dirty="0"/>
              <a:t>.” </a:t>
            </a:r>
            <a:br>
              <a:rPr lang="en-AU" sz="2400" i="1" dirty="0"/>
            </a:br>
            <a:br>
              <a:rPr lang="en-AU" sz="2400" i="1" dirty="0"/>
            </a:br>
            <a:r>
              <a:rPr lang="en-AU" sz="2400" dirty="0"/>
              <a:t>(Anne, Family member)</a:t>
            </a:r>
          </a:p>
        </p:txBody>
      </p:sp>
      <p:sp>
        <p:nvSpPr>
          <p:cNvPr id="3" name="Content Placeholder 1">
            <a:extLst>
              <a:ext uri="{FF2B5EF4-FFF2-40B4-BE49-F238E27FC236}">
                <a16:creationId xmlns:a16="http://schemas.microsoft.com/office/drawing/2014/main" id="{4E304020-1FBE-E23C-6B20-BAF412A688B1}"/>
              </a:ext>
            </a:extLst>
          </p:cNvPr>
          <p:cNvSpPr>
            <a:spLocks noGrp="1"/>
          </p:cNvSpPr>
          <p:nvPr>
            <p:ph sz="quarter" idx="10"/>
          </p:nvPr>
        </p:nvSpPr>
        <p:spPr>
          <a:xfrm>
            <a:off x="524518" y="3429000"/>
            <a:ext cx="6598217" cy="2671011"/>
          </a:xfrm>
        </p:spPr>
        <p:txBody>
          <a:bodyPr/>
          <a:lstStyle/>
          <a:p>
            <a:pPr marL="285750" indent="-285750">
              <a:lnSpc>
                <a:spcPct val="150000"/>
              </a:lnSpc>
              <a:buFont typeface="Arial" panose="020B0604020202020204" pitchFamily="34" charset="0"/>
              <a:buChar char="•"/>
            </a:pPr>
            <a:r>
              <a:rPr lang="en-AU" sz="2400" b="0" dirty="0">
                <a:solidFill>
                  <a:srgbClr val="030203"/>
                </a:solidFill>
              </a:rPr>
              <a:t>Filling out forms</a:t>
            </a:r>
          </a:p>
          <a:p>
            <a:pPr marL="285750" indent="-285750">
              <a:lnSpc>
                <a:spcPct val="150000"/>
              </a:lnSpc>
              <a:buFont typeface="Arial" panose="020B0604020202020204" pitchFamily="34" charset="0"/>
              <a:buChar char="•"/>
            </a:pPr>
            <a:r>
              <a:rPr lang="en-AU" sz="2400" b="0" dirty="0">
                <a:solidFill>
                  <a:srgbClr val="030203"/>
                </a:solidFill>
              </a:rPr>
              <a:t>Password management</a:t>
            </a:r>
          </a:p>
          <a:p>
            <a:pPr marL="285750" indent="-285750">
              <a:lnSpc>
                <a:spcPct val="150000"/>
              </a:lnSpc>
              <a:buFont typeface="Arial" panose="020B0604020202020204" pitchFamily="34" charset="0"/>
              <a:buChar char="•"/>
            </a:pPr>
            <a:r>
              <a:rPr lang="en-AU" sz="2400" b="0" dirty="0">
                <a:solidFill>
                  <a:srgbClr val="030203"/>
                </a:solidFill>
              </a:rPr>
              <a:t>Family members need help for finding information and support online</a:t>
            </a:r>
          </a:p>
          <a:p>
            <a:pPr marL="285750" indent="-285750">
              <a:lnSpc>
                <a:spcPct val="150000"/>
              </a:lnSpc>
              <a:buFont typeface="Arial" panose="020B0604020202020204" pitchFamily="34" charset="0"/>
              <a:buChar char="•"/>
            </a:pPr>
            <a:endParaRPr lang="en-AU" sz="2400" b="0" dirty="0">
              <a:solidFill>
                <a:srgbClr val="030203"/>
              </a:solidFill>
            </a:endParaRPr>
          </a:p>
        </p:txBody>
      </p:sp>
    </p:spTree>
    <p:extLst>
      <p:ext uri="{BB962C8B-B14F-4D97-AF65-F5344CB8AC3E}">
        <p14:creationId xmlns:p14="http://schemas.microsoft.com/office/powerpoint/2010/main" val="175079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01089-726A-571D-CEB2-72938008AD3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2A1045-2216-AFF4-3C8E-81A66F730F7F}"/>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C4C23BDA-CCD8-50EA-45DC-B1013E16AA15}"/>
              </a:ext>
            </a:extLst>
          </p:cNvPr>
          <p:cNvSpPr>
            <a:spLocks noGrp="1"/>
          </p:cNvSpPr>
          <p:nvPr>
            <p:ph type="sldNum" sz="quarter" idx="18"/>
          </p:nvPr>
        </p:nvSpPr>
        <p:spPr/>
        <p:txBody>
          <a:bodyPr/>
          <a:lstStyle/>
          <a:p>
            <a:fld id="{E917DE0E-AFB1-41FD-BC35-27DB61CA125F}" type="slidenum">
              <a:rPr lang="en-AU" smtClean="0"/>
              <a:pPr/>
              <a:t>23</a:t>
            </a:fld>
            <a:endParaRPr lang="en-AU"/>
          </a:p>
        </p:txBody>
      </p:sp>
      <p:sp>
        <p:nvSpPr>
          <p:cNvPr id="6" name="TextBox 5">
            <a:extLst>
              <a:ext uri="{FF2B5EF4-FFF2-40B4-BE49-F238E27FC236}">
                <a16:creationId xmlns:a16="http://schemas.microsoft.com/office/drawing/2014/main" id="{182E421C-3501-1C50-58B7-67D050773B2E}"/>
              </a:ext>
            </a:extLst>
          </p:cNvPr>
          <p:cNvSpPr txBox="1"/>
          <p:nvPr/>
        </p:nvSpPr>
        <p:spPr>
          <a:xfrm>
            <a:off x="2375380" y="1657952"/>
            <a:ext cx="5043739" cy="1569660"/>
          </a:xfrm>
          <a:prstGeom prst="rect">
            <a:avLst/>
          </a:prstGeom>
          <a:noFill/>
        </p:spPr>
        <p:txBody>
          <a:bodyPr wrap="square" rtlCol="0">
            <a:spAutoFit/>
          </a:bodyPr>
          <a:lstStyle/>
          <a:p>
            <a:r>
              <a:rPr lang="en-AU" sz="3200" dirty="0"/>
              <a:t>Searching is hard when you can’t find the right words </a:t>
            </a:r>
          </a:p>
        </p:txBody>
      </p:sp>
      <p:pic>
        <p:nvPicPr>
          <p:cNvPr id="8" name="Graphic 7" descr="Thought with solid fill">
            <a:extLst>
              <a:ext uri="{FF2B5EF4-FFF2-40B4-BE49-F238E27FC236}">
                <a16:creationId xmlns:a16="http://schemas.microsoft.com/office/drawing/2014/main" id="{3C798BB4-9D22-D92C-B02A-67812C1698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358" y="1657952"/>
            <a:ext cx="1470660" cy="1470660"/>
          </a:xfrm>
          <a:prstGeom prst="rect">
            <a:avLst/>
          </a:prstGeom>
        </p:spPr>
      </p:pic>
      <p:sp>
        <p:nvSpPr>
          <p:cNvPr id="2" name="Rectangle 1">
            <a:extLst>
              <a:ext uri="{FF2B5EF4-FFF2-40B4-BE49-F238E27FC236}">
                <a16:creationId xmlns:a16="http://schemas.microsoft.com/office/drawing/2014/main" id="{3A01D514-437F-3514-0A3B-336A1C36989F}"/>
              </a:ext>
            </a:extLst>
          </p:cNvPr>
          <p:cNvSpPr/>
          <p:nvPr/>
        </p:nvSpPr>
        <p:spPr>
          <a:xfrm>
            <a:off x="7632834" y="1289785"/>
            <a:ext cx="4559166" cy="5568215"/>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C264EB3E-F0D5-B823-D613-2F48868F6F15}"/>
              </a:ext>
            </a:extLst>
          </p:cNvPr>
          <p:cNvSpPr txBox="1"/>
          <p:nvPr/>
        </p:nvSpPr>
        <p:spPr>
          <a:xfrm>
            <a:off x="8109283" y="2070965"/>
            <a:ext cx="3874169" cy="4455835"/>
          </a:xfrm>
          <a:prstGeom prst="rect">
            <a:avLst/>
          </a:prstGeom>
          <a:noFill/>
        </p:spPr>
        <p:txBody>
          <a:bodyPr wrap="square" lIns="91440" tIns="45720" rIns="91440" bIns="45720" anchor="t">
            <a:spAutoFit/>
          </a:bodyPr>
          <a:lstStyle/>
          <a:p>
            <a:pPr>
              <a:lnSpc>
                <a:spcPct val="150000"/>
              </a:lnSpc>
            </a:pPr>
            <a:r>
              <a:rPr lang="en-AU" sz="2400" i="1" dirty="0"/>
              <a:t>“… a lot of times, I can’t [write] more than two or three [letters] and I don't know it.”  </a:t>
            </a:r>
            <a:br>
              <a:rPr lang="en-AU" sz="2400" i="1" dirty="0"/>
            </a:br>
            <a:br>
              <a:rPr lang="en-AU" sz="2400" i="1" dirty="0"/>
            </a:br>
            <a:r>
              <a:rPr lang="en-AU" sz="2400" dirty="0"/>
              <a:t>(George, Person with aphasia)</a:t>
            </a:r>
            <a:endParaRPr lang="en-US" sz="2400" dirty="0"/>
          </a:p>
          <a:p>
            <a:pPr>
              <a:lnSpc>
                <a:spcPct val="150000"/>
              </a:lnSpc>
            </a:pPr>
            <a:endParaRPr lang="en-AU" sz="2400" dirty="0"/>
          </a:p>
        </p:txBody>
      </p:sp>
      <p:sp>
        <p:nvSpPr>
          <p:cNvPr id="3" name="Content Placeholder 1">
            <a:extLst>
              <a:ext uri="{FF2B5EF4-FFF2-40B4-BE49-F238E27FC236}">
                <a16:creationId xmlns:a16="http://schemas.microsoft.com/office/drawing/2014/main" id="{8C2D8202-FCE6-14DC-F7B0-3801B1C80158}"/>
              </a:ext>
            </a:extLst>
          </p:cNvPr>
          <p:cNvSpPr>
            <a:spLocks noGrp="1"/>
          </p:cNvSpPr>
          <p:nvPr>
            <p:ph sz="quarter" idx="10"/>
          </p:nvPr>
        </p:nvSpPr>
        <p:spPr>
          <a:xfrm>
            <a:off x="517358" y="3579168"/>
            <a:ext cx="6598217" cy="2671011"/>
          </a:xfrm>
        </p:spPr>
        <p:txBody>
          <a:bodyPr/>
          <a:lstStyle/>
          <a:p>
            <a:pPr marL="285750" indent="-285750">
              <a:lnSpc>
                <a:spcPct val="150000"/>
              </a:lnSpc>
              <a:buFont typeface="Arial" panose="020B0604020202020204" pitchFamily="34" charset="0"/>
              <a:buChar char="•"/>
            </a:pPr>
            <a:r>
              <a:rPr lang="en-AU" sz="2400" b="0" dirty="0">
                <a:solidFill>
                  <a:srgbClr val="030203"/>
                </a:solidFill>
              </a:rPr>
              <a:t>Spelling can be hard</a:t>
            </a:r>
          </a:p>
          <a:p>
            <a:pPr marL="285750" indent="-285750">
              <a:lnSpc>
                <a:spcPct val="150000"/>
              </a:lnSpc>
              <a:buFont typeface="Arial" panose="020B0604020202020204" pitchFamily="34" charset="0"/>
              <a:buChar char="•"/>
            </a:pPr>
            <a:r>
              <a:rPr lang="en-AU" sz="2400" b="0" dirty="0">
                <a:solidFill>
                  <a:srgbClr val="030203"/>
                </a:solidFill>
              </a:rPr>
              <a:t>Assistive technology is not always successful</a:t>
            </a:r>
          </a:p>
          <a:p>
            <a:pPr marL="285750" indent="-285750">
              <a:lnSpc>
                <a:spcPct val="150000"/>
              </a:lnSpc>
              <a:buFont typeface="Arial" panose="020B0604020202020204" pitchFamily="34" charset="0"/>
              <a:buChar char="•"/>
            </a:pPr>
            <a:endParaRPr lang="en-AU" sz="2400" b="0" dirty="0">
              <a:solidFill>
                <a:srgbClr val="030203"/>
              </a:solidFill>
            </a:endParaRPr>
          </a:p>
        </p:txBody>
      </p:sp>
    </p:spTree>
    <p:extLst>
      <p:ext uri="{BB962C8B-B14F-4D97-AF65-F5344CB8AC3E}">
        <p14:creationId xmlns:p14="http://schemas.microsoft.com/office/powerpoint/2010/main" val="6718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1C74-A392-5796-A4E5-411A246501E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CD4FA2-EA02-0033-2552-AB8B6049C24D}"/>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E4F64F10-58F8-9DA7-4DF7-95C268D4E1AA}"/>
              </a:ext>
            </a:extLst>
          </p:cNvPr>
          <p:cNvSpPr>
            <a:spLocks noGrp="1"/>
          </p:cNvSpPr>
          <p:nvPr>
            <p:ph type="sldNum" sz="quarter" idx="18"/>
          </p:nvPr>
        </p:nvSpPr>
        <p:spPr/>
        <p:txBody>
          <a:bodyPr/>
          <a:lstStyle/>
          <a:p>
            <a:fld id="{E917DE0E-AFB1-41FD-BC35-27DB61CA125F}" type="slidenum">
              <a:rPr lang="en-AU" smtClean="0"/>
              <a:pPr/>
              <a:t>24</a:t>
            </a:fld>
            <a:endParaRPr lang="en-AU"/>
          </a:p>
        </p:txBody>
      </p:sp>
      <p:sp>
        <p:nvSpPr>
          <p:cNvPr id="6" name="TextBox 5">
            <a:extLst>
              <a:ext uri="{FF2B5EF4-FFF2-40B4-BE49-F238E27FC236}">
                <a16:creationId xmlns:a16="http://schemas.microsoft.com/office/drawing/2014/main" id="{8D0BDAC9-7C19-D316-9D0A-70FF0F3DA393}"/>
              </a:ext>
            </a:extLst>
          </p:cNvPr>
          <p:cNvSpPr txBox="1"/>
          <p:nvPr/>
        </p:nvSpPr>
        <p:spPr>
          <a:xfrm>
            <a:off x="2176011" y="1587880"/>
            <a:ext cx="5248274" cy="1077218"/>
          </a:xfrm>
          <a:prstGeom prst="rect">
            <a:avLst/>
          </a:prstGeom>
          <a:noFill/>
        </p:spPr>
        <p:txBody>
          <a:bodyPr wrap="square" lIns="91440" tIns="45720" rIns="91440" bIns="45720" rtlCol="0" anchor="t">
            <a:spAutoFit/>
          </a:bodyPr>
          <a:lstStyle/>
          <a:p>
            <a:r>
              <a:rPr lang="en-AU" sz="3200" dirty="0"/>
              <a:t>Written information online is </a:t>
            </a:r>
            <a:br>
              <a:rPr lang="en-AU" sz="3200" dirty="0"/>
            </a:br>
            <a:r>
              <a:rPr lang="en-AU" sz="3200" dirty="0"/>
              <a:t>overwhelming</a:t>
            </a:r>
          </a:p>
        </p:txBody>
      </p:sp>
      <p:grpSp>
        <p:nvGrpSpPr>
          <p:cNvPr id="8" name="Group 7">
            <a:extLst>
              <a:ext uri="{FF2B5EF4-FFF2-40B4-BE49-F238E27FC236}">
                <a16:creationId xmlns:a16="http://schemas.microsoft.com/office/drawing/2014/main" id="{EF2057E3-981E-39CF-F995-EF837531E9BC}"/>
              </a:ext>
            </a:extLst>
          </p:cNvPr>
          <p:cNvGrpSpPr/>
          <p:nvPr/>
        </p:nvGrpSpPr>
        <p:grpSpPr>
          <a:xfrm>
            <a:off x="517358" y="1711610"/>
            <a:ext cx="1299009" cy="1299009"/>
            <a:chOff x="1744980" y="2147927"/>
            <a:chExt cx="1569720" cy="1569720"/>
          </a:xfrm>
        </p:grpSpPr>
        <p:pic>
          <p:nvPicPr>
            <p:cNvPr id="3" name="Graphic 2" descr="Newspaper with solid fill">
              <a:extLst>
                <a:ext uri="{FF2B5EF4-FFF2-40B4-BE49-F238E27FC236}">
                  <a16:creationId xmlns:a16="http://schemas.microsoft.com/office/drawing/2014/main" id="{6E3B0361-5507-109F-13A4-EA56E0A8D3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5970" y="2373047"/>
              <a:ext cx="912330" cy="912330"/>
            </a:xfrm>
            <a:prstGeom prst="rect">
              <a:avLst/>
            </a:prstGeom>
          </p:spPr>
        </p:pic>
        <p:pic>
          <p:nvPicPr>
            <p:cNvPr id="9" name="Graphic 8" descr="Monitor with solid fill">
              <a:extLst>
                <a:ext uri="{FF2B5EF4-FFF2-40B4-BE49-F238E27FC236}">
                  <a16:creationId xmlns:a16="http://schemas.microsoft.com/office/drawing/2014/main" id="{48DDB82C-6FDE-8668-2E75-F719D4E34D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4980" y="2147927"/>
              <a:ext cx="1569720" cy="1569720"/>
            </a:xfrm>
            <a:prstGeom prst="rect">
              <a:avLst/>
            </a:prstGeom>
          </p:spPr>
        </p:pic>
      </p:grpSp>
      <p:sp>
        <p:nvSpPr>
          <p:cNvPr id="2" name="Rectangle 1">
            <a:extLst>
              <a:ext uri="{FF2B5EF4-FFF2-40B4-BE49-F238E27FC236}">
                <a16:creationId xmlns:a16="http://schemas.microsoft.com/office/drawing/2014/main" id="{2995411B-D08F-3283-ADAD-CDA092A82072}"/>
              </a:ext>
            </a:extLst>
          </p:cNvPr>
          <p:cNvSpPr/>
          <p:nvPr/>
        </p:nvSpPr>
        <p:spPr>
          <a:xfrm>
            <a:off x="7632834" y="1277753"/>
            <a:ext cx="4559166" cy="5568215"/>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3D62BDEF-96D1-2B7E-9A05-A008F7C6C4B5}"/>
              </a:ext>
            </a:extLst>
          </p:cNvPr>
          <p:cNvSpPr txBox="1"/>
          <p:nvPr/>
        </p:nvSpPr>
        <p:spPr>
          <a:xfrm>
            <a:off x="7632833" y="1711610"/>
            <a:ext cx="4350619" cy="4651915"/>
          </a:xfrm>
          <a:prstGeom prst="rect">
            <a:avLst/>
          </a:prstGeom>
          <a:noFill/>
        </p:spPr>
        <p:txBody>
          <a:bodyPr wrap="square" lIns="91440" tIns="45720" rIns="91440" bIns="45720" anchor="t">
            <a:spAutoFit/>
          </a:bodyPr>
          <a:lstStyle/>
          <a:p>
            <a:pPr lvl="1">
              <a:lnSpc>
                <a:spcPct val="150000"/>
              </a:lnSpc>
            </a:pPr>
            <a:r>
              <a:rPr lang="en-AU" sz="2000" i="1" dirty="0"/>
              <a:t>“Everything that comes up on the screen on the internet is all related with words and the difficulties are because, ah, firstly recognising words at all, comprehending collections of words into a meaning, and then dealing with them.” </a:t>
            </a:r>
            <a:br>
              <a:rPr lang="en-AU" sz="2000" i="1" dirty="0"/>
            </a:br>
            <a:br>
              <a:rPr lang="en-AU" sz="2000" i="1" dirty="0"/>
            </a:br>
            <a:r>
              <a:rPr lang="en-AU" sz="2000" dirty="0"/>
              <a:t>(Peter, Family member)</a:t>
            </a:r>
          </a:p>
        </p:txBody>
      </p:sp>
      <p:sp>
        <p:nvSpPr>
          <p:cNvPr id="10" name="Content Placeholder 1">
            <a:extLst>
              <a:ext uri="{FF2B5EF4-FFF2-40B4-BE49-F238E27FC236}">
                <a16:creationId xmlns:a16="http://schemas.microsoft.com/office/drawing/2014/main" id="{4391FC5E-72CA-C20D-4611-277D0876E88D}"/>
              </a:ext>
            </a:extLst>
          </p:cNvPr>
          <p:cNvSpPr>
            <a:spLocks noGrp="1"/>
          </p:cNvSpPr>
          <p:nvPr>
            <p:ph sz="quarter" idx="10"/>
          </p:nvPr>
        </p:nvSpPr>
        <p:spPr>
          <a:xfrm>
            <a:off x="517358" y="3579168"/>
            <a:ext cx="6598217" cy="2671011"/>
          </a:xfrm>
        </p:spPr>
        <p:txBody>
          <a:bodyPr/>
          <a:lstStyle/>
          <a:p>
            <a:pPr marL="285750" indent="-285750">
              <a:lnSpc>
                <a:spcPct val="150000"/>
              </a:lnSpc>
              <a:buFont typeface="Arial" panose="020B0604020202020204" pitchFamily="34" charset="0"/>
              <a:buChar char="•"/>
            </a:pPr>
            <a:r>
              <a:rPr lang="en-AU" sz="2400" b="0" dirty="0">
                <a:solidFill>
                  <a:srgbClr val="030203"/>
                </a:solidFill>
              </a:rPr>
              <a:t>Text-to-speech rate to suit user preferences</a:t>
            </a:r>
          </a:p>
          <a:p>
            <a:pPr marL="285750" indent="-285750">
              <a:lnSpc>
                <a:spcPct val="150000"/>
              </a:lnSpc>
              <a:buFont typeface="Arial" panose="020B0604020202020204" pitchFamily="34" charset="0"/>
              <a:buChar char="•"/>
            </a:pPr>
            <a:endParaRPr lang="en-AU" sz="2400" b="0" dirty="0">
              <a:solidFill>
                <a:srgbClr val="030203"/>
              </a:solidFill>
            </a:endParaRPr>
          </a:p>
        </p:txBody>
      </p:sp>
    </p:spTree>
    <p:extLst>
      <p:ext uri="{BB962C8B-B14F-4D97-AF65-F5344CB8AC3E}">
        <p14:creationId xmlns:p14="http://schemas.microsoft.com/office/powerpoint/2010/main" val="406260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FDB79-8ECE-0D37-AC7D-FE070FE6967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5E6CD22-2FD0-D957-1C34-14E8F69C3273}"/>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1CFBF2A4-72B9-8EA2-D6B3-E8BF03863938}"/>
              </a:ext>
            </a:extLst>
          </p:cNvPr>
          <p:cNvSpPr>
            <a:spLocks noGrp="1"/>
          </p:cNvSpPr>
          <p:nvPr>
            <p:ph type="sldNum" sz="quarter" idx="18"/>
          </p:nvPr>
        </p:nvSpPr>
        <p:spPr/>
        <p:txBody>
          <a:bodyPr/>
          <a:lstStyle/>
          <a:p>
            <a:fld id="{E917DE0E-AFB1-41FD-BC35-27DB61CA125F}" type="slidenum">
              <a:rPr lang="en-AU" smtClean="0"/>
              <a:pPr/>
              <a:t>25</a:t>
            </a:fld>
            <a:endParaRPr lang="en-AU"/>
          </a:p>
        </p:txBody>
      </p:sp>
      <p:sp>
        <p:nvSpPr>
          <p:cNvPr id="6" name="TextBox 5">
            <a:extLst>
              <a:ext uri="{FF2B5EF4-FFF2-40B4-BE49-F238E27FC236}">
                <a16:creationId xmlns:a16="http://schemas.microsoft.com/office/drawing/2014/main" id="{69A337E2-1D5E-C684-02D1-884A5920192D}"/>
              </a:ext>
            </a:extLst>
          </p:cNvPr>
          <p:cNvSpPr txBox="1"/>
          <p:nvPr/>
        </p:nvSpPr>
        <p:spPr>
          <a:xfrm>
            <a:off x="2484870" y="1750594"/>
            <a:ext cx="4649855" cy="1077218"/>
          </a:xfrm>
          <a:prstGeom prst="rect">
            <a:avLst/>
          </a:prstGeom>
          <a:noFill/>
        </p:spPr>
        <p:txBody>
          <a:bodyPr wrap="square" rtlCol="0">
            <a:spAutoFit/>
          </a:bodyPr>
          <a:lstStyle/>
          <a:p>
            <a:r>
              <a:rPr lang="en-AU" sz="3200" dirty="0"/>
              <a:t>Finding new ways to connect</a:t>
            </a:r>
          </a:p>
        </p:txBody>
      </p:sp>
      <p:pic>
        <p:nvPicPr>
          <p:cNvPr id="7" name="Graphic 6" descr="Connections with solid fill">
            <a:extLst>
              <a:ext uri="{FF2B5EF4-FFF2-40B4-BE49-F238E27FC236}">
                <a16:creationId xmlns:a16="http://schemas.microsoft.com/office/drawing/2014/main" id="{A792C40C-D277-F47B-E262-1B888D8D43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088" y="1562395"/>
            <a:ext cx="1639895" cy="1639895"/>
          </a:xfrm>
          <a:prstGeom prst="rect">
            <a:avLst/>
          </a:prstGeom>
        </p:spPr>
      </p:pic>
      <p:sp>
        <p:nvSpPr>
          <p:cNvPr id="2" name="Rectangle 1">
            <a:extLst>
              <a:ext uri="{FF2B5EF4-FFF2-40B4-BE49-F238E27FC236}">
                <a16:creationId xmlns:a16="http://schemas.microsoft.com/office/drawing/2014/main" id="{95535654-EC0D-1D3B-5D6F-0C3CDBE7BB99}"/>
              </a:ext>
            </a:extLst>
          </p:cNvPr>
          <p:cNvSpPr/>
          <p:nvPr/>
        </p:nvSpPr>
        <p:spPr>
          <a:xfrm>
            <a:off x="7632834" y="1262833"/>
            <a:ext cx="4559166" cy="5568215"/>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89C6CDF2-5904-C2BC-6225-8DC182FFC411}"/>
              </a:ext>
            </a:extLst>
          </p:cNvPr>
          <p:cNvSpPr txBox="1"/>
          <p:nvPr/>
        </p:nvSpPr>
        <p:spPr>
          <a:xfrm>
            <a:off x="7613684" y="1883861"/>
            <a:ext cx="4362650" cy="4455835"/>
          </a:xfrm>
          <a:prstGeom prst="rect">
            <a:avLst/>
          </a:prstGeom>
          <a:noFill/>
        </p:spPr>
        <p:txBody>
          <a:bodyPr wrap="square" lIns="91440" tIns="45720" rIns="91440" bIns="45720" anchor="t">
            <a:spAutoFit/>
          </a:bodyPr>
          <a:lstStyle/>
          <a:p>
            <a:pPr lvl="1">
              <a:lnSpc>
                <a:spcPct val="150000"/>
              </a:lnSpc>
            </a:pPr>
            <a:r>
              <a:rPr lang="en-AU" sz="2400" i="1" dirty="0"/>
              <a:t>“His life at the moment is, ah, </a:t>
            </a:r>
            <a:r>
              <a:rPr lang="en-AU" sz="2400" b="1" i="1" dirty="0"/>
              <a:t>YouTube</a:t>
            </a:r>
            <a:r>
              <a:rPr lang="en-AU" sz="2400" i="1" dirty="0"/>
              <a:t> on TV… he's fascinated when it, um, profiles him and gives him a whole lot of other subjects.”  </a:t>
            </a:r>
            <a:br>
              <a:rPr lang="en-AU" sz="2400" i="1" dirty="0"/>
            </a:br>
            <a:br>
              <a:rPr lang="en-AU" sz="2400" i="1" dirty="0"/>
            </a:br>
            <a:r>
              <a:rPr lang="en-AU" sz="2400" dirty="0"/>
              <a:t>(Anne, Family member)</a:t>
            </a:r>
            <a:endParaRPr lang="en-US" sz="2400" dirty="0"/>
          </a:p>
        </p:txBody>
      </p:sp>
      <p:sp>
        <p:nvSpPr>
          <p:cNvPr id="8" name="Content Placeholder 1">
            <a:extLst>
              <a:ext uri="{FF2B5EF4-FFF2-40B4-BE49-F238E27FC236}">
                <a16:creationId xmlns:a16="http://schemas.microsoft.com/office/drawing/2014/main" id="{7445EDC0-7B3F-6317-6F98-6FFEB0140F90}"/>
              </a:ext>
            </a:extLst>
          </p:cNvPr>
          <p:cNvSpPr>
            <a:spLocks noGrp="1"/>
          </p:cNvSpPr>
          <p:nvPr>
            <p:ph sz="quarter" idx="10"/>
          </p:nvPr>
        </p:nvSpPr>
        <p:spPr>
          <a:xfrm>
            <a:off x="517358" y="3579168"/>
            <a:ext cx="6598217" cy="2671011"/>
          </a:xfrm>
        </p:spPr>
        <p:txBody>
          <a:bodyPr/>
          <a:lstStyle/>
          <a:p>
            <a:pPr marL="285750" indent="-285750">
              <a:lnSpc>
                <a:spcPct val="150000"/>
              </a:lnSpc>
              <a:buFont typeface="Arial" panose="020B0604020202020204" pitchFamily="34" charset="0"/>
              <a:buChar char="•"/>
            </a:pPr>
            <a:r>
              <a:rPr lang="en-AU" sz="2400" b="0" dirty="0">
                <a:solidFill>
                  <a:srgbClr val="030203"/>
                </a:solidFill>
              </a:rPr>
              <a:t>Social media</a:t>
            </a:r>
          </a:p>
          <a:p>
            <a:pPr marL="285750" indent="-285750">
              <a:lnSpc>
                <a:spcPct val="150000"/>
              </a:lnSpc>
              <a:buFont typeface="Arial" panose="020B0604020202020204" pitchFamily="34" charset="0"/>
              <a:buChar char="•"/>
            </a:pPr>
            <a:r>
              <a:rPr lang="en-AU" sz="2400" b="0" dirty="0">
                <a:solidFill>
                  <a:srgbClr val="030203"/>
                </a:solidFill>
              </a:rPr>
              <a:t>YouTube</a:t>
            </a:r>
          </a:p>
          <a:p>
            <a:pPr marL="285750" indent="-285750">
              <a:lnSpc>
                <a:spcPct val="150000"/>
              </a:lnSpc>
              <a:buFont typeface="Arial" panose="020B0604020202020204" pitchFamily="34" charset="0"/>
              <a:buChar char="•"/>
            </a:pPr>
            <a:r>
              <a:rPr lang="en-AU" sz="2400" b="0" dirty="0">
                <a:solidFill>
                  <a:srgbClr val="030203"/>
                </a:solidFill>
              </a:rPr>
              <a:t>Research opportunities</a:t>
            </a:r>
          </a:p>
          <a:p>
            <a:pPr marL="285750" indent="-285750">
              <a:lnSpc>
                <a:spcPct val="150000"/>
              </a:lnSpc>
              <a:buFont typeface="Arial" panose="020B0604020202020204" pitchFamily="34" charset="0"/>
              <a:buChar char="•"/>
            </a:pPr>
            <a:endParaRPr lang="en-AU" sz="2400" b="0" dirty="0">
              <a:solidFill>
                <a:srgbClr val="030203"/>
              </a:solidFill>
            </a:endParaRPr>
          </a:p>
        </p:txBody>
      </p:sp>
    </p:spTree>
    <p:extLst>
      <p:ext uri="{BB962C8B-B14F-4D97-AF65-F5344CB8AC3E}">
        <p14:creationId xmlns:p14="http://schemas.microsoft.com/office/powerpoint/2010/main" val="158925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4898EC-9DE4-BA9A-ADA6-FC6AF85511E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413880-7958-F8C4-734E-12BDDF64581D}"/>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2D5DD2F-50A5-9C33-59C8-B538C1CA75DD}"/>
              </a:ext>
            </a:extLst>
          </p:cNvPr>
          <p:cNvSpPr>
            <a:spLocks noGrp="1"/>
          </p:cNvSpPr>
          <p:nvPr>
            <p:ph type="sldNum" sz="quarter" idx="18"/>
          </p:nvPr>
        </p:nvSpPr>
        <p:spPr/>
        <p:txBody>
          <a:bodyPr/>
          <a:lstStyle/>
          <a:p>
            <a:fld id="{E917DE0E-AFB1-41FD-BC35-27DB61CA125F}" type="slidenum">
              <a:rPr lang="en-AU" smtClean="0"/>
              <a:pPr/>
              <a:t>26</a:t>
            </a:fld>
            <a:endParaRPr lang="en-AU"/>
          </a:p>
        </p:txBody>
      </p:sp>
      <p:sp>
        <p:nvSpPr>
          <p:cNvPr id="7" name="Content Placeholder 6">
            <a:extLst>
              <a:ext uri="{FF2B5EF4-FFF2-40B4-BE49-F238E27FC236}">
                <a16:creationId xmlns:a16="http://schemas.microsoft.com/office/drawing/2014/main" id="{3F136BF6-5605-099D-7238-C8DB7897C988}"/>
              </a:ext>
            </a:extLst>
          </p:cNvPr>
          <p:cNvSpPr>
            <a:spLocks noGrp="1"/>
          </p:cNvSpPr>
          <p:nvPr>
            <p:ph sz="quarter" idx="10"/>
          </p:nvPr>
        </p:nvSpPr>
        <p:spPr>
          <a:xfrm>
            <a:off x="695326" y="2321212"/>
            <a:ext cx="10163174" cy="1396248"/>
          </a:xfrm>
        </p:spPr>
        <p:txBody>
          <a:bodyPr vert="horz" lIns="0" tIns="0" rIns="0" bIns="0" rtlCol="0" anchor="t">
            <a:noAutofit/>
          </a:bodyPr>
          <a:lstStyle/>
          <a:p>
            <a:pPr marL="457200" indent="-457200">
              <a:lnSpc>
                <a:spcPct val="150000"/>
              </a:lnSpc>
              <a:buChar char="•"/>
            </a:pPr>
            <a:r>
              <a:rPr lang="en-AU" sz="2800" b="0" dirty="0">
                <a:solidFill>
                  <a:schemeClr val="tx1"/>
                </a:solidFill>
                <a:cs typeface="Arial"/>
              </a:rPr>
              <a:t>People shared ideas for improving access to healthcare, information, and support services online</a:t>
            </a:r>
          </a:p>
          <a:p>
            <a:pPr>
              <a:lnSpc>
                <a:spcPct val="150000"/>
              </a:lnSpc>
            </a:pPr>
            <a:endParaRPr lang="en-AU" sz="2800" b="0" dirty="0">
              <a:solidFill>
                <a:schemeClr val="tx1"/>
              </a:solidFill>
              <a:cs typeface="Arial"/>
            </a:endParaRPr>
          </a:p>
        </p:txBody>
      </p:sp>
      <p:sp>
        <p:nvSpPr>
          <p:cNvPr id="3" name="Title 2">
            <a:extLst>
              <a:ext uri="{FF2B5EF4-FFF2-40B4-BE49-F238E27FC236}">
                <a16:creationId xmlns:a16="http://schemas.microsoft.com/office/drawing/2014/main" id="{D01B970A-B161-50C1-D52C-CE5504CD6F8B}"/>
              </a:ext>
            </a:extLst>
          </p:cNvPr>
          <p:cNvSpPr>
            <a:spLocks noGrp="1"/>
          </p:cNvSpPr>
          <p:nvPr>
            <p:ph type="title"/>
          </p:nvPr>
        </p:nvSpPr>
        <p:spPr>
          <a:xfrm>
            <a:off x="695326" y="1411200"/>
            <a:ext cx="9577138" cy="469056"/>
          </a:xfrm>
        </p:spPr>
        <p:txBody>
          <a:bodyPr/>
          <a:lstStyle/>
          <a:p>
            <a:r>
              <a:rPr lang="en-AU" dirty="0">
                <a:cs typeface="Arial"/>
              </a:rPr>
              <a:t>Key priorities</a:t>
            </a:r>
          </a:p>
        </p:txBody>
      </p:sp>
      <p:pic>
        <p:nvPicPr>
          <p:cNvPr id="9" name="Graphic 8" descr="Users with solid fill">
            <a:extLst>
              <a:ext uri="{FF2B5EF4-FFF2-40B4-BE49-F238E27FC236}">
                <a16:creationId xmlns:a16="http://schemas.microsoft.com/office/drawing/2014/main" id="{CBC850CB-E527-4658-3087-113ECF54ED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4845" y="4706543"/>
            <a:ext cx="914400" cy="914400"/>
          </a:xfrm>
          <a:prstGeom prst="rect">
            <a:avLst/>
          </a:prstGeom>
        </p:spPr>
      </p:pic>
      <p:pic>
        <p:nvPicPr>
          <p:cNvPr id="10" name="Graphic 9" descr="Users with solid fill">
            <a:extLst>
              <a:ext uri="{FF2B5EF4-FFF2-40B4-BE49-F238E27FC236}">
                <a16:creationId xmlns:a16="http://schemas.microsoft.com/office/drawing/2014/main" id="{930A6E99-338B-9A35-9B10-EF75A76E9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6945" y="4706543"/>
            <a:ext cx="914400" cy="914400"/>
          </a:xfrm>
          <a:prstGeom prst="rect">
            <a:avLst/>
          </a:prstGeom>
        </p:spPr>
      </p:pic>
      <p:pic>
        <p:nvPicPr>
          <p:cNvPr id="11" name="Graphic 10" descr="Users with solid fill">
            <a:extLst>
              <a:ext uri="{FF2B5EF4-FFF2-40B4-BE49-F238E27FC236}">
                <a16:creationId xmlns:a16="http://schemas.microsoft.com/office/drawing/2014/main" id="{E2B8C0A0-8821-CD63-942D-80B8491D62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9711" y="4736646"/>
            <a:ext cx="914400" cy="914400"/>
          </a:xfrm>
          <a:prstGeom prst="rect">
            <a:avLst/>
          </a:prstGeom>
        </p:spPr>
      </p:pic>
      <p:sp>
        <p:nvSpPr>
          <p:cNvPr id="13" name="TextBox 12">
            <a:extLst>
              <a:ext uri="{FF2B5EF4-FFF2-40B4-BE49-F238E27FC236}">
                <a16:creationId xmlns:a16="http://schemas.microsoft.com/office/drawing/2014/main" id="{D6B4A341-C63D-66BE-32A0-CC5BFC33820A}"/>
              </a:ext>
            </a:extLst>
          </p:cNvPr>
          <p:cNvSpPr txBox="1"/>
          <p:nvPr/>
        </p:nvSpPr>
        <p:spPr>
          <a:xfrm>
            <a:off x="1013638" y="5465917"/>
            <a:ext cx="2516815" cy="496996"/>
          </a:xfrm>
          <a:prstGeom prst="rect">
            <a:avLst/>
          </a:prstGeom>
          <a:noFill/>
        </p:spPr>
        <p:txBody>
          <a:bodyPr wrap="square">
            <a:spAutoFit/>
          </a:bodyPr>
          <a:lstStyle/>
          <a:p>
            <a:pPr algn="ctr">
              <a:lnSpc>
                <a:spcPct val="150000"/>
              </a:lnSpc>
            </a:pPr>
            <a:r>
              <a:rPr lang="en-AU" sz="2000" b="1" dirty="0">
                <a:cs typeface="Arial"/>
              </a:rPr>
              <a:t>72 ideas</a:t>
            </a:r>
          </a:p>
        </p:txBody>
      </p:sp>
      <p:sp>
        <p:nvSpPr>
          <p:cNvPr id="14" name="TextBox 13">
            <a:extLst>
              <a:ext uri="{FF2B5EF4-FFF2-40B4-BE49-F238E27FC236}">
                <a16:creationId xmlns:a16="http://schemas.microsoft.com/office/drawing/2014/main" id="{710AFB7D-5056-8375-9DDD-D847457265DF}"/>
              </a:ext>
            </a:extLst>
          </p:cNvPr>
          <p:cNvSpPr txBox="1"/>
          <p:nvPr/>
        </p:nvSpPr>
        <p:spPr>
          <a:xfrm>
            <a:off x="4518504" y="5478586"/>
            <a:ext cx="2516815" cy="496996"/>
          </a:xfrm>
          <a:prstGeom prst="rect">
            <a:avLst/>
          </a:prstGeom>
          <a:noFill/>
        </p:spPr>
        <p:txBody>
          <a:bodyPr wrap="square">
            <a:spAutoFit/>
          </a:bodyPr>
          <a:lstStyle/>
          <a:p>
            <a:pPr algn="ctr">
              <a:lnSpc>
                <a:spcPct val="150000"/>
              </a:lnSpc>
            </a:pPr>
            <a:r>
              <a:rPr lang="en-AU" sz="2000" b="1" dirty="0">
                <a:cs typeface="Arial"/>
              </a:rPr>
              <a:t>47 ideas</a:t>
            </a:r>
          </a:p>
        </p:txBody>
      </p:sp>
      <p:sp>
        <p:nvSpPr>
          <p:cNvPr id="16" name="TextBox 15">
            <a:extLst>
              <a:ext uri="{FF2B5EF4-FFF2-40B4-BE49-F238E27FC236}">
                <a16:creationId xmlns:a16="http://schemas.microsoft.com/office/drawing/2014/main" id="{C6F9D1AC-A851-3207-6D98-42937E13A4A3}"/>
              </a:ext>
            </a:extLst>
          </p:cNvPr>
          <p:cNvSpPr txBox="1"/>
          <p:nvPr/>
        </p:nvSpPr>
        <p:spPr>
          <a:xfrm>
            <a:off x="1257633" y="4291044"/>
            <a:ext cx="2272820" cy="369332"/>
          </a:xfrm>
          <a:prstGeom prst="rect">
            <a:avLst/>
          </a:prstGeom>
          <a:noFill/>
        </p:spPr>
        <p:txBody>
          <a:bodyPr wrap="square">
            <a:spAutoFit/>
          </a:bodyPr>
          <a:lstStyle/>
          <a:p>
            <a:r>
              <a:rPr lang="en-AU" sz="1800" b="0">
                <a:cs typeface="Arial"/>
              </a:rPr>
              <a:t>People with aphasia</a:t>
            </a:r>
            <a:r>
              <a:rPr lang="en-AU">
                <a:cs typeface="Arial"/>
              </a:rPr>
              <a:t> </a:t>
            </a:r>
            <a:endParaRPr lang="en-AU"/>
          </a:p>
        </p:txBody>
      </p:sp>
      <p:sp>
        <p:nvSpPr>
          <p:cNvPr id="18" name="TextBox 17">
            <a:extLst>
              <a:ext uri="{FF2B5EF4-FFF2-40B4-BE49-F238E27FC236}">
                <a16:creationId xmlns:a16="http://schemas.microsoft.com/office/drawing/2014/main" id="{E7921125-7FED-1271-D7CE-9DBA7A5A9199}"/>
              </a:ext>
            </a:extLst>
          </p:cNvPr>
          <p:cNvSpPr txBox="1"/>
          <p:nvPr/>
        </p:nvSpPr>
        <p:spPr>
          <a:xfrm>
            <a:off x="4291011" y="4014045"/>
            <a:ext cx="2971800" cy="646331"/>
          </a:xfrm>
          <a:prstGeom prst="rect">
            <a:avLst/>
          </a:prstGeom>
          <a:noFill/>
        </p:spPr>
        <p:txBody>
          <a:bodyPr wrap="square">
            <a:spAutoFit/>
          </a:bodyPr>
          <a:lstStyle/>
          <a:p>
            <a:pPr algn="ctr"/>
            <a:r>
              <a:rPr lang="en-AU">
                <a:cs typeface="Arial"/>
              </a:rPr>
              <a:t>Family members and significant others </a:t>
            </a:r>
            <a:endParaRPr lang="en-AU"/>
          </a:p>
        </p:txBody>
      </p:sp>
      <p:sp>
        <p:nvSpPr>
          <p:cNvPr id="19" name="TextBox 18">
            <a:extLst>
              <a:ext uri="{FF2B5EF4-FFF2-40B4-BE49-F238E27FC236}">
                <a16:creationId xmlns:a16="http://schemas.microsoft.com/office/drawing/2014/main" id="{BF1416B5-73EF-03CE-FAD2-F7B2ECEE9F8B}"/>
              </a:ext>
            </a:extLst>
          </p:cNvPr>
          <p:cNvSpPr txBox="1"/>
          <p:nvPr/>
        </p:nvSpPr>
        <p:spPr>
          <a:xfrm>
            <a:off x="7578245" y="4337211"/>
            <a:ext cx="2971800" cy="369332"/>
          </a:xfrm>
          <a:prstGeom prst="rect">
            <a:avLst/>
          </a:prstGeom>
          <a:noFill/>
        </p:spPr>
        <p:txBody>
          <a:bodyPr wrap="square">
            <a:spAutoFit/>
          </a:bodyPr>
          <a:lstStyle/>
          <a:p>
            <a:pPr algn="ctr"/>
            <a:r>
              <a:rPr lang="en-AU">
                <a:cs typeface="Arial"/>
              </a:rPr>
              <a:t>Health professionals</a:t>
            </a:r>
            <a:endParaRPr lang="en-AU"/>
          </a:p>
        </p:txBody>
      </p:sp>
      <p:sp>
        <p:nvSpPr>
          <p:cNvPr id="21" name="TextBox 20">
            <a:extLst>
              <a:ext uri="{FF2B5EF4-FFF2-40B4-BE49-F238E27FC236}">
                <a16:creationId xmlns:a16="http://schemas.microsoft.com/office/drawing/2014/main" id="{2B30A20F-DEC5-8959-6562-10538113E90C}"/>
              </a:ext>
            </a:extLst>
          </p:cNvPr>
          <p:cNvSpPr txBox="1"/>
          <p:nvPr/>
        </p:nvSpPr>
        <p:spPr>
          <a:xfrm>
            <a:off x="8606945" y="5527029"/>
            <a:ext cx="1356205" cy="400110"/>
          </a:xfrm>
          <a:prstGeom prst="rect">
            <a:avLst/>
          </a:prstGeom>
          <a:noFill/>
        </p:spPr>
        <p:txBody>
          <a:bodyPr wrap="square">
            <a:spAutoFit/>
          </a:bodyPr>
          <a:lstStyle/>
          <a:p>
            <a:r>
              <a:rPr lang="en-AU" sz="2000" b="1" dirty="0">
                <a:cs typeface="Arial"/>
              </a:rPr>
              <a:t>82 ideas</a:t>
            </a:r>
            <a:endParaRPr lang="en-AU" sz="2000" b="1" dirty="0"/>
          </a:p>
        </p:txBody>
      </p:sp>
    </p:spTree>
    <p:extLst>
      <p:ext uri="{BB962C8B-B14F-4D97-AF65-F5344CB8AC3E}">
        <p14:creationId xmlns:p14="http://schemas.microsoft.com/office/powerpoint/2010/main" val="257005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8454B6D-8FCE-713A-D24E-379E33C7D395}"/>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C262C86-E44A-98BB-B194-9DF12E2CBEAF}"/>
              </a:ext>
            </a:extLst>
          </p:cNvPr>
          <p:cNvSpPr>
            <a:spLocks noGrp="1"/>
          </p:cNvSpPr>
          <p:nvPr>
            <p:ph type="sldNum" sz="quarter" idx="18"/>
          </p:nvPr>
        </p:nvSpPr>
        <p:spPr/>
        <p:txBody>
          <a:bodyPr/>
          <a:lstStyle/>
          <a:p>
            <a:fld id="{E917DE0E-AFB1-41FD-BC35-27DB61CA125F}" type="slidenum">
              <a:rPr lang="en-AU" smtClean="0"/>
              <a:pPr/>
              <a:t>27</a:t>
            </a:fld>
            <a:endParaRPr lang="en-AU"/>
          </a:p>
        </p:txBody>
      </p:sp>
      <p:pic>
        <p:nvPicPr>
          <p:cNvPr id="6" name="Picture 5">
            <a:extLst>
              <a:ext uri="{FF2B5EF4-FFF2-40B4-BE49-F238E27FC236}">
                <a16:creationId xmlns:a16="http://schemas.microsoft.com/office/drawing/2014/main" id="{02ADE888-A8B0-3571-549E-BB78198BFA50}"/>
              </a:ext>
            </a:extLst>
          </p:cNvPr>
          <p:cNvPicPr>
            <a:picLocks noChangeAspect="1"/>
          </p:cNvPicPr>
          <p:nvPr/>
        </p:nvPicPr>
        <p:blipFill>
          <a:blip r:embed="rId2"/>
          <a:srcRect l="3590" r="28723"/>
          <a:stretch/>
        </p:blipFill>
        <p:spPr>
          <a:xfrm>
            <a:off x="1154349" y="972765"/>
            <a:ext cx="9324977" cy="5805887"/>
          </a:xfrm>
          <a:prstGeom prst="rect">
            <a:avLst/>
          </a:prstGeom>
        </p:spPr>
      </p:pic>
    </p:spTree>
    <p:extLst>
      <p:ext uri="{BB962C8B-B14F-4D97-AF65-F5344CB8AC3E}">
        <p14:creationId xmlns:p14="http://schemas.microsoft.com/office/powerpoint/2010/main" val="2436456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4505D27-643D-52E3-62DF-E38353284DFB}"/>
              </a:ext>
            </a:extLst>
          </p:cNvPr>
          <p:cNvGraphicFramePr>
            <a:graphicFrameLocks noGrp="1"/>
          </p:cNvGraphicFramePr>
          <p:nvPr>
            <p:ph sz="quarter" idx="10"/>
            <p:extLst>
              <p:ext uri="{D42A27DB-BD31-4B8C-83A1-F6EECF244321}">
                <p14:modId xmlns:p14="http://schemas.microsoft.com/office/powerpoint/2010/main" val="2088170777"/>
              </p:ext>
            </p:extLst>
          </p:nvPr>
        </p:nvGraphicFramePr>
        <p:xfrm>
          <a:off x="1011848" y="1994361"/>
          <a:ext cx="5207244" cy="441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1F5F929-0C85-0F35-9F72-7D7B2394359B}"/>
              </a:ext>
            </a:extLst>
          </p:cNvPr>
          <p:cNvSpPr>
            <a:spLocks noGrp="1"/>
          </p:cNvSpPr>
          <p:nvPr>
            <p:ph type="title"/>
          </p:nvPr>
        </p:nvSpPr>
        <p:spPr/>
        <p:txBody>
          <a:bodyPr/>
          <a:lstStyle/>
          <a:p>
            <a:r>
              <a:rPr lang="en-AU" dirty="0"/>
              <a:t>Priorities for improving web use</a:t>
            </a:r>
          </a:p>
        </p:txBody>
      </p:sp>
      <p:sp>
        <p:nvSpPr>
          <p:cNvPr id="4" name="Footer Placeholder 3">
            <a:extLst>
              <a:ext uri="{FF2B5EF4-FFF2-40B4-BE49-F238E27FC236}">
                <a16:creationId xmlns:a16="http://schemas.microsoft.com/office/drawing/2014/main" id="{CF0EEF83-95A3-DEBF-F41C-8DA71C7840BA}"/>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6AC25507-2143-2265-7C11-14634C10F603}"/>
              </a:ext>
            </a:extLst>
          </p:cNvPr>
          <p:cNvSpPr>
            <a:spLocks noGrp="1"/>
          </p:cNvSpPr>
          <p:nvPr>
            <p:ph type="sldNum" sz="quarter" idx="18"/>
          </p:nvPr>
        </p:nvSpPr>
        <p:spPr/>
        <p:txBody>
          <a:bodyPr/>
          <a:lstStyle/>
          <a:p>
            <a:fld id="{E917DE0E-AFB1-41FD-BC35-27DB61CA125F}" type="slidenum">
              <a:rPr lang="en-AU" smtClean="0"/>
              <a:pPr/>
              <a:t>28</a:t>
            </a:fld>
            <a:endParaRPr lang="en-AU"/>
          </a:p>
        </p:txBody>
      </p:sp>
      <p:pic>
        <p:nvPicPr>
          <p:cNvPr id="11" name="Graphic 10" descr="Blog with solid fill">
            <a:extLst>
              <a:ext uri="{FF2B5EF4-FFF2-40B4-BE49-F238E27FC236}">
                <a16:creationId xmlns:a16="http://schemas.microsoft.com/office/drawing/2014/main" id="{AAD3DD36-ABC6-DCE7-E9DC-5D3087373A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3552" y="3145799"/>
            <a:ext cx="464878" cy="503616"/>
          </a:xfrm>
          <a:prstGeom prst="rect">
            <a:avLst/>
          </a:prstGeom>
        </p:spPr>
      </p:pic>
      <p:pic>
        <p:nvPicPr>
          <p:cNvPr id="13" name="Graphic 12" descr="Classroom with solid fill">
            <a:extLst>
              <a:ext uri="{FF2B5EF4-FFF2-40B4-BE49-F238E27FC236}">
                <a16:creationId xmlns:a16="http://schemas.microsoft.com/office/drawing/2014/main" id="{36E9A053-B7D4-6E20-1EE7-663B04CC7D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88122" y="3968999"/>
            <a:ext cx="469057" cy="469057"/>
          </a:xfrm>
          <a:prstGeom prst="rect">
            <a:avLst/>
          </a:prstGeom>
        </p:spPr>
      </p:pic>
      <p:pic>
        <p:nvPicPr>
          <p:cNvPr id="15" name="Graphic 14" descr="Cheers with solid fill">
            <a:extLst>
              <a:ext uri="{FF2B5EF4-FFF2-40B4-BE49-F238E27FC236}">
                <a16:creationId xmlns:a16="http://schemas.microsoft.com/office/drawing/2014/main" id="{5FB2DA48-7499-A85E-CDD7-40E9AB8C17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84297" y="4814789"/>
            <a:ext cx="469057" cy="469057"/>
          </a:xfrm>
          <a:prstGeom prst="rect">
            <a:avLst/>
          </a:prstGeom>
        </p:spPr>
      </p:pic>
      <p:pic>
        <p:nvPicPr>
          <p:cNvPr id="17" name="Graphic 16" descr="Questions with solid fill">
            <a:extLst>
              <a:ext uri="{FF2B5EF4-FFF2-40B4-BE49-F238E27FC236}">
                <a16:creationId xmlns:a16="http://schemas.microsoft.com/office/drawing/2014/main" id="{BDAE0758-32E2-6453-48DC-F08639C7A75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4723" y="5600134"/>
            <a:ext cx="515815" cy="515815"/>
          </a:xfrm>
          <a:prstGeom prst="rect">
            <a:avLst/>
          </a:prstGeom>
        </p:spPr>
      </p:pic>
      <p:pic>
        <p:nvPicPr>
          <p:cNvPr id="19" name="Graphic 18" descr="Laptop with solid fill">
            <a:extLst>
              <a:ext uri="{FF2B5EF4-FFF2-40B4-BE49-F238E27FC236}">
                <a16:creationId xmlns:a16="http://schemas.microsoft.com/office/drawing/2014/main" id="{B58DD59F-3A70-FBC0-A837-6DFA530833A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64256" y="2287211"/>
            <a:ext cx="515815" cy="515815"/>
          </a:xfrm>
          <a:prstGeom prst="rect">
            <a:avLst/>
          </a:prstGeom>
        </p:spPr>
      </p:pic>
      <p:sp>
        <p:nvSpPr>
          <p:cNvPr id="21" name="TextBox 20">
            <a:extLst>
              <a:ext uri="{FF2B5EF4-FFF2-40B4-BE49-F238E27FC236}">
                <a16:creationId xmlns:a16="http://schemas.microsoft.com/office/drawing/2014/main" id="{E12E8231-6F0F-E29E-D527-4595E3C01AE1}"/>
              </a:ext>
            </a:extLst>
          </p:cNvPr>
          <p:cNvSpPr txBox="1"/>
          <p:nvPr/>
        </p:nvSpPr>
        <p:spPr>
          <a:xfrm>
            <a:off x="6424246" y="2391229"/>
            <a:ext cx="2725615" cy="307777"/>
          </a:xfrm>
          <a:prstGeom prst="rect">
            <a:avLst/>
          </a:prstGeom>
          <a:noFill/>
        </p:spPr>
        <p:txBody>
          <a:bodyPr wrap="square" rtlCol="0">
            <a:spAutoFit/>
          </a:bodyPr>
          <a:lstStyle/>
          <a:p>
            <a:r>
              <a:rPr lang="en-AU" sz="1400" dirty="0"/>
              <a:t>Improve speech recognition</a:t>
            </a:r>
          </a:p>
        </p:txBody>
      </p:sp>
      <p:sp>
        <p:nvSpPr>
          <p:cNvPr id="22" name="TextBox 21">
            <a:extLst>
              <a:ext uri="{FF2B5EF4-FFF2-40B4-BE49-F238E27FC236}">
                <a16:creationId xmlns:a16="http://schemas.microsoft.com/office/drawing/2014/main" id="{4D4EBB9F-4C85-9389-FFEB-A7A0AB35D447}"/>
              </a:ext>
            </a:extLst>
          </p:cNvPr>
          <p:cNvSpPr txBox="1"/>
          <p:nvPr/>
        </p:nvSpPr>
        <p:spPr>
          <a:xfrm>
            <a:off x="6424245" y="3243718"/>
            <a:ext cx="2725615" cy="307777"/>
          </a:xfrm>
          <a:prstGeom prst="rect">
            <a:avLst/>
          </a:prstGeom>
          <a:noFill/>
        </p:spPr>
        <p:txBody>
          <a:bodyPr wrap="square" rtlCol="0">
            <a:spAutoFit/>
          </a:bodyPr>
          <a:lstStyle/>
          <a:p>
            <a:r>
              <a:rPr lang="en-AU" sz="1400" dirty="0"/>
              <a:t>Remove distractions</a:t>
            </a:r>
          </a:p>
        </p:txBody>
      </p:sp>
      <p:sp>
        <p:nvSpPr>
          <p:cNvPr id="23" name="TextBox 22">
            <a:extLst>
              <a:ext uri="{FF2B5EF4-FFF2-40B4-BE49-F238E27FC236}">
                <a16:creationId xmlns:a16="http://schemas.microsoft.com/office/drawing/2014/main" id="{FE7EB63F-021B-8BD7-A5EB-4170D5341304}"/>
              </a:ext>
            </a:extLst>
          </p:cNvPr>
          <p:cNvSpPr txBox="1"/>
          <p:nvPr/>
        </p:nvSpPr>
        <p:spPr>
          <a:xfrm>
            <a:off x="6424245" y="4049638"/>
            <a:ext cx="3786555" cy="307777"/>
          </a:xfrm>
          <a:prstGeom prst="rect">
            <a:avLst/>
          </a:prstGeom>
          <a:noFill/>
        </p:spPr>
        <p:txBody>
          <a:bodyPr wrap="square" rtlCol="0">
            <a:spAutoFit/>
          </a:bodyPr>
          <a:lstStyle/>
          <a:p>
            <a:r>
              <a:rPr lang="en-AU" sz="1400" dirty="0"/>
              <a:t>Guides for finding information and support</a:t>
            </a:r>
          </a:p>
        </p:txBody>
      </p:sp>
      <p:sp>
        <p:nvSpPr>
          <p:cNvPr id="24" name="TextBox 23">
            <a:extLst>
              <a:ext uri="{FF2B5EF4-FFF2-40B4-BE49-F238E27FC236}">
                <a16:creationId xmlns:a16="http://schemas.microsoft.com/office/drawing/2014/main" id="{0830FB0A-863D-701B-63A9-B9D4199D597A}"/>
              </a:ext>
            </a:extLst>
          </p:cNvPr>
          <p:cNvSpPr txBox="1"/>
          <p:nvPr/>
        </p:nvSpPr>
        <p:spPr>
          <a:xfrm>
            <a:off x="6424245" y="4855558"/>
            <a:ext cx="4784323" cy="307777"/>
          </a:xfrm>
          <a:prstGeom prst="rect">
            <a:avLst/>
          </a:prstGeom>
          <a:noFill/>
        </p:spPr>
        <p:txBody>
          <a:bodyPr wrap="square" rtlCol="0">
            <a:spAutoFit/>
          </a:bodyPr>
          <a:lstStyle/>
          <a:p>
            <a:r>
              <a:rPr lang="en-AU" sz="1400" dirty="0"/>
              <a:t>Resources for culturally and linguistically diverse users </a:t>
            </a:r>
          </a:p>
        </p:txBody>
      </p:sp>
      <p:sp>
        <p:nvSpPr>
          <p:cNvPr id="25" name="TextBox 24">
            <a:extLst>
              <a:ext uri="{FF2B5EF4-FFF2-40B4-BE49-F238E27FC236}">
                <a16:creationId xmlns:a16="http://schemas.microsoft.com/office/drawing/2014/main" id="{A5601BCB-0216-9BB7-89AC-D8A4A697BC83}"/>
              </a:ext>
            </a:extLst>
          </p:cNvPr>
          <p:cNvSpPr txBox="1"/>
          <p:nvPr/>
        </p:nvSpPr>
        <p:spPr>
          <a:xfrm>
            <a:off x="6424245" y="5720877"/>
            <a:ext cx="4784323" cy="307777"/>
          </a:xfrm>
          <a:prstGeom prst="rect">
            <a:avLst/>
          </a:prstGeom>
          <a:noFill/>
        </p:spPr>
        <p:txBody>
          <a:bodyPr wrap="square" rtlCol="0">
            <a:spAutoFit/>
          </a:bodyPr>
          <a:lstStyle/>
          <a:p>
            <a:r>
              <a:rPr lang="en-AU" sz="1400" dirty="0"/>
              <a:t>Easily connect to a real person for help</a:t>
            </a:r>
          </a:p>
        </p:txBody>
      </p:sp>
    </p:spTree>
    <p:extLst>
      <p:ext uri="{BB962C8B-B14F-4D97-AF65-F5344CB8AC3E}">
        <p14:creationId xmlns:p14="http://schemas.microsoft.com/office/powerpoint/2010/main" val="338889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1E01A-B25C-C7C6-1B3D-EAFF89E164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8FD927-D88D-86F5-98A3-1F5C170E3F32}"/>
              </a:ext>
            </a:extLst>
          </p:cNvPr>
          <p:cNvSpPr>
            <a:spLocks noGrp="1"/>
          </p:cNvSpPr>
          <p:nvPr>
            <p:ph type="title"/>
          </p:nvPr>
        </p:nvSpPr>
        <p:spPr>
          <a:xfrm>
            <a:off x="1703512" y="1988840"/>
            <a:ext cx="6234257" cy="1296144"/>
          </a:xfrm>
        </p:spPr>
        <p:txBody>
          <a:bodyPr/>
          <a:lstStyle/>
          <a:p>
            <a:r>
              <a:rPr lang="en-AU" dirty="0"/>
              <a:t>Co-designing the browser extension</a:t>
            </a:r>
          </a:p>
        </p:txBody>
      </p:sp>
      <p:sp>
        <p:nvSpPr>
          <p:cNvPr id="2" name="Text Placeholder 1">
            <a:extLst>
              <a:ext uri="{FF2B5EF4-FFF2-40B4-BE49-F238E27FC236}">
                <a16:creationId xmlns:a16="http://schemas.microsoft.com/office/drawing/2014/main" id="{8393BB0F-798D-EED0-0AF3-5734A86F5313}"/>
              </a:ext>
            </a:extLst>
          </p:cNvPr>
          <p:cNvSpPr>
            <a:spLocks noGrp="1"/>
          </p:cNvSpPr>
          <p:nvPr>
            <p:ph type="body" sz="quarter" idx="10"/>
          </p:nvPr>
        </p:nvSpPr>
        <p:spPr/>
        <p:txBody>
          <a:bodyPr/>
          <a:lstStyle/>
          <a:p>
            <a:r>
              <a:rPr lang="en-AU" dirty="0"/>
              <a:t>Peter Worthy</a:t>
            </a:r>
          </a:p>
        </p:txBody>
      </p:sp>
      <p:pic>
        <p:nvPicPr>
          <p:cNvPr id="4" name="Picture 3" descr="Peter Worthy">
            <a:extLst>
              <a:ext uri="{FF2B5EF4-FFF2-40B4-BE49-F238E27FC236}">
                <a16:creationId xmlns:a16="http://schemas.microsoft.com/office/drawing/2014/main" id="{D267529F-4C87-089D-B44E-76D21A25D803}"/>
              </a:ext>
            </a:extLst>
          </p:cNvPr>
          <p:cNvPicPr>
            <a:picLocks/>
          </p:cNvPicPr>
          <p:nvPr/>
        </p:nvPicPr>
        <p:blipFill>
          <a:blip r:embed="rId2"/>
          <a:srcRect l="-429" t="7284" r="664" b="2949"/>
          <a:stretch/>
        </p:blipFill>
        <p:spPr>
          <a:xfrm>
            <a:off x="186905" y="109021"/>
            <a:ext cx="1131532" cy="1301565"/>
          </a:xfrm>
          <a:prstGeom prst="rect">
            <a:avLst/>
          </a:prstGeom>
        </p:spPr>
      </p:pic>
    </p:spTree>
    <p:extLst>
      <p:ext uri="{BB962C8B-B14F-4D97-AF65-F5344CB8AC3E}">
        <p14:creationId xmlns:p14="http://schemas.microsoft.com/office/powerpoint/2010/main" val="4222411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D98394-8C87-910C-696E-6EEFC390D0FD}"/>
              </a:ext>
            </a:extLst>
          </p:cNvPr>
          <p:cNvSpPr>
            <a:spLocks noGrp="1"/>
          </p:cNvSpPr>
          <p:nvPr>
            <p:ph sz="quarter" idx="23"/>
          </p:nvPr>
        </p:nvSpPr>
        <p:spPr/>
        <p:txBody>
          <a:bodyPr/>
          <a:lstStyle/>
          <a:p>
            <a:pPr marL="342900" indent="-342900">
              <a:buAutoNum type="arabicPeriod"/>
            </a:pPr>
            <a:r>
              <a:rPr lang="en-AU" dirty="0"/>
              <a:t>Project aims</a:t>
            </a:r>
          </a:p>
          <a:p>
            <a:pPr marL="342900" indent="-342900">
              <a:buAutoNum type="arabicPeriod"/>
            </a:pPr>
            <a:r>
              <a:rPr lang="en-AU" dirty="0"/>
              <a:t>Experiences and priorities for improvement</a:t>
            </a:r>
          </a:p>
          <a:p>
            <a:pPr marL="342900" indent="-342900">
              <a:buAutoNum type="arabicPeriod"/>
            </a:pPr>
            <a:r>
              <a:rPr lang="en-AU" dirty="0"/>
              <a:t>Co-designing the browser extension</a:t>
            </a:r>
          </a:p>
          <a:p>
            <a:pPr marL="342900" indent="-342900">
              <a:buAutoNum type="arabicPeriod"/>
            </a:pPr>
            <a:r>
              <a:rPr lang="en-AU" i="1" dirty="0" err="1"/>
              <a:t>CommuniKey</a:t>
            </a:r>
            <a:r>
              <a:rPr lang="en-AU" dirty="0"/>
              <a:t> demonstration</a:t>
            </a:r>
          </a:p>
          <a:p>
            <a:pPr marL="342900" indent="-342900">
              <a:buFont typeface="Arial"/>
              <a:buAutoNum type="arabicPeriod"/>
            </a:pPr>
            <a:r>
              <a:rPr lang="en-AU" dirty="0"/>
              <a:t>Try </a:t>
            </a:r>
            <a:r>
              <a:rPr lang="en-AU" dirty="0" err="1"/>
              <a:t>CommuniKey</a:t>
            </a:r>
            <a:endParaRPr lang="en-AU" dirty="0"/>
          </a:p>
          <a:p>
            <a:pPr marL="342900" indent="-342900">
              <a:buAutoNum type="arabicPeriod"/>
            </a:pPr>
            <a:r>
              <a:rPr lang="en-AU" dirty="0"/>
              <a:t>Testing </a:t>
            </a:r>
            <a:r>
              <a:rPr lang="en-AU" i="1" dirty="0" err="1"/>
              <a:t>CommuniKey</a:t>
            </a:r>
            <a:endParaRPr lang="en-AU" i="1" dirty="0"/>
          </a:p>
          <a:p>
            <a:pPr marL="342900" indent="-342900">
              <a:buAutoNum type="arabicPeriod"/>
            </a:pPr>
            <a:r>
              <a:rPr lang="en-AU" dirty="0"/>
              <a:t>Next steps for </a:t>
            </a:r>
            <a:r>
              <a:rPr lang="en-AU" i="1" dirty="0" err="1"/>
              <a:t>CommuniKey</a:t>
            </a:r>
            <a:endParaRPr lang="en-AU" i="1" dirty="0"/>
          </a:p>
          <a:p>
            <a:pPr marL="342900" indent="-342900">
              <a:buAutoNum type="arabicPeriod"/>
            </a:pPr>
            <a:r>
              <a:rPr lang="en-AU" dirty="0"/>
              <a:t>Thank you and afternoon tea</a:t>
            </a:r>
          </a:p>
          <a:p>
            <a:pPr marL="342900" indent="-342900">
              <a:buAutoNum type="arabicPeriod"/>
            </a:pPr>
            <a:endParaRPr lang="en-AU" dirty="0"/>
          </a:p>
        </p:txBody>
      </p:sp>
      <p:pic>
        <p:nvPicPr>
          <p:cNvPr id="8" name="Picture Placeholder 7" descr="Close-up of woman's hands typing and using a trackpad on a laptop with mug">
            <a:extLst>
              <a:ext uri="{FF2B5EF4-FFF2-40B4-BE49-F238E27FC236}">
                <a16:creationId xmlns:a16="http://schemas.microsoft.com/office/drawing/2014/main" id="{9698AE47-AEA9-DF86-7CEC-B46EFA95D975}"/>
              </a:ext>
            </a:extLst>
          </p:cNvPr>
          <p:cNvPicPr>
            <a:picLocks noGrp="1" noChangeAspect="1"/>
          </p:cNvPicPr>
          <p:nvPr>
            <p:ph type="pic" sz="quarter" idx="22"/>
          </p:nvPr>
        </p:nvPicPr>
        <p:blipFill>
          <a:blip r:embed="rId2"/>
          <a:srcRect l="30792" r="30792"/>
          <a:stretch/>
        </p:blipFill>
        <p:spPr>
          <a:xfrm>
            <a:off x="5721037" y="0"/>
            <a:ext cx="6586315" cy="6858001"/>
          </a:xfrm>
        </p:spPr>
      </p:pic>
      <p:sp>
        <p:nvSpPr>
          <p:cNvPr id="3" name="Slide Number Placeholder 2">
            <a:extLst>
              <a:ext uri="{FF2B5EF4-FFF2-40B4-BE49-F238E27FC236}">
                <a16:creationId xmlns:a16="http://schemas.microsoft.com/office/drawing/2014/main" id="{212D2119-9BD7-AD92-C795-58BA00037D90}"/>
              </a:ext>
            </a:extLst>
          </p:cNvPr>
          <p:cNvSpPr>
            <a:spLocks noGrp="1"/>
          </p:cNvSpPr>
          <p:nvPr>
            <p:ph type="sldNum" sz="quarter" idx="21"/>
          </p:nvPr>
        </p:nvSpPr>
        <p:spPr/>
        <p:txBody>
          <a:bodyPr/>
          <a:lstStyle/>
          <a:p>
            <a:pPr>
              <a:defRPr/>
            </a:pPr>
            <a:fld id="{E917DE0E-AFB1-41FD-BC35-27DB61CA125F}" type="slidenum">
              <a:rPr lang="en-AU" smtClean="0"/>
              <a:t>3</a:t>
            </a:fld>
            <a:endParaRPr lang="en-AU"/>
          </a:p>
        </p:txBody>
      </p:sp>
      <p:sp>
        <p:nvSpPr>
          <p:cNvPr id="5" name="Title 4">
            <a:extLst>
              <a:ext uri="{FF2B5EF4-FFF2-40B4-BE49-F238E27FC236}">
                <a16:creationId xmlns:a16="http://schemas.microsoft.com/office/drawing/2014/main" id="{5C367984-5616-F10A-2405-98FBE0309718}"/>
              </a:ext>
            </a:extLst>
          </p:cNvPr>
          <p:cNvSpPr>
            <a:spLocks noGrp="1"/>
          </p:cNvSpPr>
          <p:nvPr>
            <p:ph type="title"/>
          </p:nvPr>
        </p:nvSpPr>
        <p:spPr/>
        <p:txBody>
          <a:bodyPr/>
          <a:lstStyle/>
          <a:p>
            <a:r>
              <a:rPr lang="en-AU" b="1" dirty="0"/>
              <a:t>Overview</a:t>
            </a:r>
          </a:p>
        </p:txBody>
      </p:sp>
      <p:sp>
        <p:nvSpPr>
          <p:cNvPr id="6" name="Text Placeholder 5">
            <a:extLst>
              <a:ext uri="{FF2B5EF4-FFF2-40B4-BE49-F238E27FC236}">
                <a16:creationId xmlns:a16="http://schemas.microsoft.com/office/drawing/2014/main" id="{3E2DC228-6AB5-5B44-968A-DB3FBD7BC3E0}"/>
              </a:ext>
            </a:extLst>
          </p:cNvPr>
          <p:cNvSpPr>
            <a:spLocks noGrp="1"/>
          </p:cNvSpPr>
          <p:nvPr>
            <p:ph type="body" sz="quarter" idx="31"/>
          </p:nvPr>
        </p:nvSpPr>
        <p:spPr/>
        <p:txBody>
          <a:bodyPr/>
          <a:lstStyle/>
          <a:p>
            <a:endParaRPr lang="en-AU" dirty="0"/>
          </a:p>
        </p:txBody>
      </p:sp>
    </p:spTree>
    <p:extLst>
      <p:ext uri="{BB962C8B-B14F-4D97-AF65-F5344CB8AC3E}">
        <p14:creationId xmlns:p14="http://schemas.microsoft.com/office/powerpoint/2010/main" val="2798355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4311-B695-8944-5ACD-806F5BB7D0FD}"/>
              </a:ext>
            </a:extLst>
          </p:cNvPr>
          <p:cNvSpPr>
            <a:spLocks noGrp="1"/>
          </p:cNvSpPr>
          <p:nvPr>
            <p:ph type="title"/>
          </p:nvPr>
        </p:nvSpPr>
        <p:spPr/>
        <p:txBody>
          <a:bodyPr/>
          <a:lstStyle/>
          <a:p>
            <a:r>
              <a:rPr lang="en-AU" dirty="0"/>
              <a:t>Co-design team</a:t>
            </a:r>
          </a:p>
        </p:txBody>
      </p:sp>
      <p:sp>
        <p:nvSpPr>
          <p:cNvPr id="5" name="Footer Placeholder 4">
            <a:extLst>
              <a:ext uri="{FF2B5EF4-FFF2-40B4-BE49-F238E27FC236}">
                <a16:creationId xmlns:a16="http://schemas.microsoft.com/office/drawing/2014/main" id="{84DF873C-1FCC-3151-644C-585B10937AA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2610CF0-33D1-593C-8E8B-A0EF1744580D}"/>
              </a:ext>
            </a:extLst>
          </p:cNvPr>
          <p:cNvSpPr>
            <a:spLocks noGrp="1"/>
          </p:cNvSpPr>
          <p:nvPr>
            <p:ph type="sldNum" sz="quarter" idx="12"/>
          </p:nvPr>
        </p:nvSpPr>
        <p:spPr/>
        <p:txBody>
          <a:bodyPr/>
          <a:lstStyle/>
          <a:p>
            <a:fld id="{68322016-1623-4FDF-9925-76147BCA8351}" type="slidenum">
              <a:rPr lang="en-AU" smtClean="0"/>
              <a:t>30</a:t>
            </a:fld>
            <a:endParaRPr lang="en-AU"/>
          </a:p>
        </p:txBody>
      </p:sp>
      <p:graphicFrame>
        <p:nvGraphicFramePr>
          <p:cNvPr id="7" name="Diagram 6" descr="The number of people in each group in the co-design team. ">
            <a:extLst>
              <a:ext uri="{FF2B5EF4-FFF2-40B4-BE49-F238E27FC236}">
                <a16:creationId xmlns:a16="http://schemas.microsoft.com/office/drawing/2014/main" id="{DDD38129-EAB3-DC7B-C929-7DC17637CB40}"/>
              </a:ext>
            </a:extLst>
          </p:cNvPr>
          <p:cNvGraphicFramePr/>
          <p:nvPr/>
        </p:nvGraphicFramePr>
        <p:xfrm>
          <a:off x="3719736" y="1736800"/>
          <a:ext cx="8088310" cy="4470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4402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8D44-4F28-2338-43EA-7278FBEA61A0}"/>
              </a:ext>
            </a:extLst>
          </p:cNvPr>
          <p:cNvSpPr>
            <a:spLocks noGrp="1"/>
          </p:cNvSpPr>
          <p:nvPr>
            <p:ph type="title"/>
          </p:nvPr>
        </p:nvSpPr>
        <p:spPr/>
        <p:txBody>
          <a:bodyPr/>
          <a:lstStyle/>
          <a:p>
            <a:r>
              <a:rPr lang="en-AU" dirty="0"/>
              <a:t>Welcome pack</a:t>
            </a:r>
          </a:p>
        </p:txBody>
      </p:sp>
      <p:sp>
        <p:nvSpPr>
          <p:cNvPr id="5" name="Footer Placeholder 4">
            <a:extLst>
              <a:ext uri="{FF2B5EF4-FFF2-40B4-BE49-F238E27FC236}">
                <a16:creationId xmlns:a16="http://schemas.microsoft.com/office/drawing/2014/main" id="{697C8009-26FC-2D26-B640-F7910CA04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FD869-ABB1-AE5A-DA77-0C92B7016E49}"/>
              </a:ext>
            </a:extLst>
          </p:cNvPr>
          <p:cNvSpPr>
            <a:spLocks noGrp="1"/>
          </p:cNvSpPr>
          <p:nvPr>
            <p:ph type="sldNum" sz="quarter" idx="12"/>
          </p:nvPr>
        </p:nvSpPr>
        <p:spPr/>
        <p:txBody>
          <a:bodyPr/>
          <a:lstStyle/>
          <a:p>
            <a:fld id="{DFDF98CC-160E-494C-8C3C-8CDC5FA257DE}" type="slidenum">
              <a:rPr lang="en-US" smtClean="0"/>
              <a:t>31</a:t>
            </a:fld>
            <a:endParaRPr lang="en-US"/>
          </a:p>
        </p:txBody>
      </p:sp>
      <p:grpSp>
        <p:nvGrpSpPr>
          <p:cNvPr id="7" name="Group 6">
            <a:extLst>
              <a:ext uri="{FF2B5EF4-FFF2-40B4-BE49-F238E27FC236}">
                <a16:creationId xmlns:a16="http://schemas.microsoft.com/office/drawing/2014/main" id="{BE2A3A62-A6CA-82A7-54D3-91B6BBEA39B6}"/>
              </a:ext>
            </a:extLst>
          </p:cNvPr>
          <p:cNvGrpSpPr/>
          <p:nvPr/>
        </p:nvGrpSpPr>
        <p:grpSpPr>
          <a:xfrm>
            <a:off x="7503795" y="1440000"/>
            <a:ext cx="1337170" cy="4854890"/>
            <a:chOff x="2528882" y="201393"/>
            <a:chExt cx="1800231" cy="6536131"/>
          </a:xfrm>
        </p:grpSpPr>
        <p:pic>
          <p:nvPicPr>
            <p:cNvPr id="8" name="Picture 7" descr="A hand with green and orange hands&#10;&#10;AI-generated content may be incorrect.">
              <a:extLst>
                <a:ext uri="{FF2B5EF4-FFF2-40B4-BE49-F238E27FC236}">
                  <a16:creationId xmlns:a16="http://schemas.microsoft.com/office/drawing/2014/main" id="{10831566-9A07-4A11-0750-5E9AF1EEC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782490" y="-52210"/>
              <a:ext cx="1293019" cy="1800225"/>
            </a:xfrm>
            <a:prstGeom prst="rect">
              <a:avLst/>
            </a:prstGeom>
          </p:spPr>
        </p:pic>
        <p:pic>
          <p:nvPicPr>
            <p:cNvPr id="9" name="Picture 8" descr="A hand with a green band around it&#10;&#10;AI-generated content may be incorrect.">
              <a:extLst>
                <a:ext uri="{FF2B5EF4-FFF2-40B4-BE49-F238E27FC236}">
                  <a16:creationId xmlns:a16="http://schemas.microsoft.com/office/drawing/2014/main" id="{14F42021-631F-8CBC-CCCF-6F95C91EF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82486" y="1258564"/>
              <a:ext cx="1293022" cy="1800230"/>
            </a:xfrm>
            <a:prstGeom prst="rect">
              <a:avLst/>
            </a:prstGeom>
          </p:spPr>
        </p:pic>
        <p:pic>
          <p:nvPicPr>
            <p:cNvPr id="10" name="Picture 9" descr="A hand with a blue shirt&#10;&#10;AI-generated content may be incorrect.">
              <a:extLst>
                <a:ext uri="{FF2B5EF4-FFF2-40B4-BE49-F238E27FC236}">
                  <a16:creationId xmlns:a16="http://schemas.microsoft.com/office/drawing/2014/main" id="{75D76FEC-3631-3274-46A2-7CF2A90C3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82486" y="2569342"/>
              <a:ext cx="1293023" cy="1800230"/>
            </a:xfrm>
            <a:prstGeom prst="rect">
              <a:avLst/>
            </a:prstGeom>
          </p:spPr>
        </p:pic>
        <p:pic>
          <p:nvPicPr>
            <p:cNvPr id="11" name="Picture 10" descr="A hand with a thumb down&#10;&#10;AI-generated content may be incorrect.">
              <a:extLst>
                <a:ext uri="{FF2B5EF4-FFF2-40B4-BE49-F238E27FC236}">
                  <a16:creationId xmlns:a16="http://schemas.microsoft.com/office/drawing/2014/main" id="{E7D8318F-3883-0FAA-3862-DCF47A051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82487" y="3880122"/>
              <a:ext cx="1293020" cy="1800227"/>
            </a:xfrm>
            <a:prstGeom prst="rect">
              <a:avLst/>
            </a:prstGeom>
          </p:spPr>
        </p:pic>
        <p:pic>
          <p:nvPicPr>
            <p:cNvPr id="12" name="Picture 11" descr="A sign with a thumbs up and a thumbs down&#10;&#10;AI-generated content may be incorrect.">
              <a:extLst>
                <a:ext uri="{FF2B5EF4-FFF2-40B4-BE49-F238E27FC236}">
                  <a16:creationId xmlns:a16="http://schemas.microsoft.com/office/drawing/2014/main" id="{4AF9E8A2-6B02-8152-1F04-787C84A39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782486" y="5190898"/>
              <a:ext cx="1293022" cy="1800230"/>
            </a:xfrm>
            <a:prstGeom prst="rect">
              <a:avLst/>
            </a:prstGeom>
          </p:spPr>
        </p:pic>
      </p:grpSp>
      <p:pic>
        <p:nvPicPr>
          <p:cNvPr id="16" name="Picture 15" descr="A group of stationery on a black surface&#10;&#10;AI-generated content may be incorrect.">
            <a:extLst>
              <a:ext uri="{FF2B5EF4-FFF2-40B4-BE49-F238E27FC236}">
                <a16:creationId xmlns:a16="http://schemas.microsoft.com/office/drawing/2014/main" id="{A67A3D63-1E95-9456-9D2E-E13ADAFE17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516"/>
          <a:stretch>
            <a:fillRect/>
          </a:stretch>
        </p:blipFill>
        <p:spPr bwMode="auto">
          <a:xfrm rot="16200000">
            <a:off x="1729782" y="1938198"/>
            <a:ext cx="3803742" cy="4335240"/>
          </a:xfrm>
          <a:prstGeom prst="rect">
            <a:avLst/>
          </a:prstGeom>
          <a:ln w="25400">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993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87D9724-35E7-1328-22A1-AB720DD412ED}"/>
              </a:ext>
            </a:extLst>
          </p:cNvPr>
          <p:cNvSpPr/>
          <p:nvPr/>
        </p:nvSpPr>
        <p:spPr>
          <a:xfrm>
            <a:off x="6040676" y="2556541"/>
            <a:ext cx="4013371" cy="4013371"/>
          </a:xfrm>
          <a:prstGeom prst="ellipse">
            <a:avLst/>
          </a:prstGeom>
          <a:noFill/>
          <a:ln w="38100">
            <a:solidFill>
              <a:srgbClr val="51247A">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374D14-886F-38FF-5AE6-6820A68BCAF0}"/>
              </a:ext>
            </a:extLst>
          </p:cNvPr>
          <p:cNvSpPr>
            <a:spLocks noGrp="1"/>
          </p:cNvSpPr>
          <p:nvPr>
            <p:ph type="title"/>
          </p:nvPr>
        </p:nvSpPr>
        <p:spPr>
          <a:xfrm>
            <a:off x="632696" y="573616"/>
            <a:ext cx="9576000" cy="469056"/>
          </a:xfrm>
        </p:spPr>
        <p:txBody>
          <a:bodyPr/>
          <a:lstStyle/>
          <a:p>
            <a:r>
              <a:rPr lang="en-AU" dirty="0"/>
              <a:t>Co-design activities</a:t>
            </a:r>
          </a:p>
        </p:txBody>
      </p:sp>
      <p:sp>
        <p:nvSpPr>
          <p:cNvPr id="3" name="Rounded Rectangle 2">
            <a:extLst>
              <a:ext uri="{FF2B5EF4-FFF2-40B4-BE49-F238E27FC236}">
                <a16:creationId xmlns:a16="http://schemas.microsoft.com/office/drawing/2014/main" id="{9D88583A-581D-8867-0D41-7F99B75511E8}"/>
              </a:ext>
            </a:extLst>
          </p:cNvPr>
          <p:cNvSpPr/>
          <p:nvPr/>
        </p:nvSpPr>
        <p:spPr>
          <a:xfrm>
            <a:off x="209004" y="4092966"/>
            <a:ext cx="1776549" cy="940525"/>
          </a:xfrm>
          <a:prstGeom prst="roundRect">
            <a:avLst/>
          </a:prstGeom>
          <a:solidFill>
            <a:srgbClr val="51247A">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a:solidFill>
                  <a:srgbClr val="51247A"/>
                </a:solidFill>
              </a:rPr>
              <a:t>Aims</a:t>
            </a:r>
          </a:p>
          <a:p>
            <a:pPr algn="ctr">
              <a:spcAft>
                <a:spcPts val="600"/>
              </a:spcAft>
            </a:pPr>
            <a:r>
              <a:rPr lang="en-US" sz="1600" dirty="0">
                <a:solidFill>
                  <a:srgbClr val="51247A"/>
                </a:solidFill>
              </a:rPr>
              <a:t>Existing Tech</a:t>
            </a:r>
          </a:p>
        </p:txBody>
      </p:sp>
      <p:sp>
        <p:nvSpPr>
          <p:cNvPr id="8" name="Rounded Rectangle 7">
            <a:extLst>
              <a:ext uri="{FF2B5EF4-FFF2-40B4-BE49-F238E27FC236}">
                <a16:creationId xmlns:a16="http://schemas.microsoft.com/office/drawing/2014/main" id="{A2A9E31F-66CC-2A8C-07F1-01809F0C4210}"/>
              </a:ext>
            </a:extLst>
          </p:cNvPr>
          <p:cNvSpPr/>
          <p:nvPr/>
        </p:nvSpPr>
        <p:spPr>
          <a:xfrm>
            <a:off x="2137953" y="4092966"/>
            <a:ext cx="1776549" cy="940525"/>
          </a:xfrm>
          <a:prstGeom prst="roundRect">
            <a:avLst/>
          </a:prstGeom>
          <a:solidFill>
            <a:srgbClr val="51247A">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a:solidFill>
                  <a:srgbClr val="51247A"/>
                </a:solidFill>
              </a:rPr>
              <a:t>Focus Group Outcomes</a:t>
            </a:r>
          </a:p>
        </p:txBody>
      </p:sp>
      <p:sp>
        <p:nvSpPr>
          <p:cNvPr id="9" name="Rounded Rectangle 8">
            <a:extLst>
              <a:ext uri="{FF2B5EF4-FFF2-40B4-BE49-F238E27FC236}">
                <a16:creationId xmlns:a16="http://schemas.microsoft.com/office/drawing/2014/main" id="{F52EFE17-92B2-B8E0-F89A-4AB9D4F01B16}"/>
              </a:ext>
            </a:extLst>
          </p:cNvPr>
          <p:cNvSpPr/>
          <p:nvPr/>
        </p:nvSpPr>
        <p:spPr>
          <a:xfrm>
            <a:off x="4066902" y="4092965"/>
            <a:ext cx="1776549" cy="940525"/>
          </a:xfrm>
          <a:prstGeom prst="roundRect">
            <a:avLst/>
          </a:prstGeom>
          <a:solidFill>
            <a:srgbClr val="51247A">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a:solidFill>
                  <a:srgbClr val="51247A"/>
                </a:solidFill>
              </a:rPr>
              <a:t>Challenges</a:t>
            </a:r>
          </a:p>
          <a:p>
            <a:pPr algn="ctr">
              <a:spcAft>
                <a:spcPts val="600"/>
              </a:spcAft>
            </a:pPr>
            <a:r>
              <a:rPr lang="en-US" sz="1600" dirty="0">
                <a:solidFill>
                  <a:srgbClr val="51247A"/>
                </a:solidFill>
              </a:rPr>
              <a:t>Magic Machines</a:t>
            </a:r>
          </a:p>
        </p:txBody>
      </p:sp>
      <p:sp>
        <p:nvSpPr>
          <p:cNvPr id="12" name="Rounded Rectangle 11">
            <a:extLst>
              <a:ext uri="{FF2B5EF4-FFF2-40B4-BE49-F238E27FC236}">
                <a16:creationId xmlns:a16="http://schemas.microsoft.com/office/drawing/2014/main" id="{B608DD69-B2D0-057F-70CC-7E62EF5480BF}"/>
              </a:ext>
            </a:extLst>
          </p:cNvPr>
          <p:cNvSpPr/>
          <p:nvPr/>
        </p:nvSpPr>
        <p:spPr>
          <a:xfrm>
            <a:off x="10206447" y="4092965"/>
            <a:ext cx="1776549" cy="940525"/>
          </a:xfrm>
          <a:prstGeom prst="roundRect">
            <a:avLst/>
          </a:prstGeom>
          <a:solidFill>
            <a:srgbClr val="51247A">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a:solidFill>
                  <a:srgbClr val="51247A"/>
                </a:solidFill>
              </a:rPr>
              <a:t>Review</a:t>
            </a:r>
          </a:p>
        </p:txBody>
      </p:sp>
      <p:graphicFrame>
        <p:nvGraphicFramePr>
          <p:cNvPr id="13" name="Diagram 12">
            <a:extLst>
              <a:ext uri="{FF2B5EF4-FFF2-40B4-BE49-F238E27FC236}">
                <a16:creationId xmlns:a16="http://schemas.microsoft.com/office/drawing/2014/main" id="{F87B7983-2A60-F57C-CD21-55E6D2D8FDFB}"/>
              </a:ext>
            </a:extLst>
          </p:cNvPr>
          <p:cNvGraphicFramePr/>
          <p:nvPr>
            <p:extLst>
              <p:ext uri="{D42A27DB-BD31-4B8C-83A1-F6EECF244321}">
                <p14:modId xmlns:p14="http://schemas.microsoft.com/office/powerpoint/2010/main" val="2089243553"/>
              </p:ext>
            </p:extLst>
          </p:nvPr>
        </p:nvGraphicFramePr>
        <p:xfrm>
          <a:off x="5351237" y="2780752"/>
          <a:ext cx="5347425" cy="356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Graphic 15" descr="Badge outline">
            <a:extLst>
              <a:ext uri="{FF2B5EF4-FFF2-40B4-BE49-F238E27FC236}">
                <a16:creationId xmlns:a16="http://schemas.microsoft.com/office/drawing/2014/main" id="{E8CB30BF-DEE5-0A10-EB85-48DC0162111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717617" y="3472735"/>
            <a:ext cx="617222" cy="617222"/>
          </a:xfrm>
          <a:prstGeom prst="rect">
            <a:avLst/>
          </a:prstGeom>
        </p:spPr>
      </p:pic>
      <p:pic>
        <p:nvPicPr>
          <p:cNvPr id="17" name="Graphic 16" descr="Badge 1 outline">
            <a:extLst>
              <a:ext uri="{FF2B5EF4-FFF2-40B4-BE49-F238E27FC236}">
                <a16:creationId xmlns:a16="http://schemas.microsoft.com/office/drawing/2014/main" id="{0403FFF0-4C01-B633-112D-193D7E4873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668" y="3472735"/>
            <a:ext cx="617222" cy="617222"/>
          </a:xfrm>
          <a:prstGeom prst="rect">
            <a:avLst/>
          </a:prstGeom>
        </p:spPr>
      </p:pic>
      <p:pic>
        <p:nvPicPr>
          <p:cNvPr id="19" name="Graphic 18" descr="Badge 4 outline">
            <a:extLst>
              <a:ext uri="{FF2B5EF4-FFF2-40B4-BE49-F238E27FC236}">
                <a16:creationId xmlns:a16="http://schemas.microsoft.com/office/drawing/2014/main" id="{7BB9E447-4846-E39F-F2DC-F267247C56F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130402" y="1860569"/>
            <a:ext cx="617222" cy="617222"/>
          </a:xfrm>
          <a:prstGeom prst="rect">
            <a:avLst/>
          </a:prstGeom>
        </p:spPr>
      </p:pic>
      <p:pic>
        <p:nvPicPr>
          <p:cNvPr id="20" name="Graphic 19" descr="Badge 7 outline">
            <a:extLst>
              <a:ext uri="{FF2B5EF4-FFF2-40B4-BE49-F238E27FC236}">
                <a16:creationId xmlns:a16="http://schemas.microsoft.com/office/drawing/2014/main" id="{C74FCC10-7C50-CE0C-13F0-B32322469592}"/>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302274" y="1860569"/>
            <a:ext cx="617222" cy="617222"/>
          </a:xfrm>
          <a:prstGeom prst="rect">
            <a:avLst/>
          </a:prstGeom>
        </p:spPr>
      </p:pic>
      <p:pic>
        <p:nvPicPr>
          <p:cNvPr id="21" name="Graphic 20" descr="Badge 8 outline">
            <a:extLst>
              <a:ext uri="{FF2B5EF4-FFF2-40B4-BE49-F238E27FC236}">
                <a16:creationId xmlns:a16="http://schemas.microsoft.com/office/drawing/2014/main" id="{0D5D53F7-FF45-A02C-9AAC-63832573B000}"/>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0786112" y="3472735"/>
            <a:ext cx="617222" cy="617222"/>
          </a:xfrm>
          <a:prstGeom prst="rect">
            <a:avLst/>
          </a:prstGeom>
        </p:spPr>
      </p:pic>
      <p:pic>
        <p:nvPicPr>
          <p:cNvPr id="23" name="Graphic 22" descr="Arrow Right with solid fill">
            <a:extLst>
              <a:ext uri="{FF2B5EF4-FFF2-40B4-BE49-F238E27FC236}">
                <a16:creationId xmlns:a16="http://schemas.microsoft.com/office/drawing/2014/main" id="{C92B9142-4E4D-F53C-F172-D7BCB522EEF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796349" y="1940580"/>
            <a:ext cx="457200" cy="457200"/>
          </a:xfrm>
          <a:prstGeom prst="rect">
            <a:avLst/>
          </a:prstGeom>
        </p:spPr>
      </p:pic>
      <p:pic>
        <p:nvPicPr>
          <p:cNvPr id="11" name="Graphic 10" descr="Badge 3 outline">
            <a:extLst>
              <a:ext uri="{FF2B5EF4-FFF2-40B4-BE49-F238E27FC236}">
                <a16:creationId xmlns:a16="http://schemas.microsoft.com/office/drawing/2014/main" id="{F70AB6F0-BDF3-03A0-7150-2904630C612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90290" y="3472735"/>
            <a:ext cx="617222" cy="617222"/>
          </a:xfrm>
          <a:prstGeom prst="rect">
            <a:avLst/>
          </a:prstGeom>
        </p:spPr>
      </p:pic>
    </p:spTree>
    <p:extLst>
      <p:ext uri="{BB962C8B-B14F-4D97-AF65-F5344CB8AC3E}">
        <p14:creationId xmlns:p14="http://schemas.microsoft.com/office/powerpoint/2010/main" val="835923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1271D-8906-8DF7-5177-6E627AF91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CF7C0-63F8-ED76-A5A2-01C6924E0402}"/>
              </a:ext>
            </a:extLst>
          </p:cNvPr>
          <p:cNvSpPr>
            <a:spLocks noGrp="1"/>
          </p:cNvSpPr>
          <p:nvPr>
            <p:ph type="title"/>
          </p:nvPr>
        </p:nvSpPr>
        <p:spPr/>
        <p:txBody>
          <a:bodyPr/>
          <a:lstStyle/>
          <a:p>
            <a:r>
              <a:rPr lang="en-AU"/>
              <a:t>Co-design activities</a:t>
            </a:r>
          </a:p>
        </p:txBody>
      </p:sp>
      <p:sp>
        <p:nvSpPr>
          <p:cNvPr id="5" name="Footer Placeholder 4">
            <a:extLst>
              <a:ext uri="{FF2B5EF4-FFF2-40B4-BE49-F238E27FC236}">
                <a16:creationId xmlns:a16="http://schemas.microsoft.com/office/drawing/2014/main" id="{8589CE1A-86AA-91CF-84C1-294F242FD1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8D37C53-C205-286A-C3F9-2761FA4FBEC9}"/>
              </a:ext>
            </a:extLst>
          </p:cNvPr>
          <p:cNvSpPr>
            <a:spLocks noGrp="1"/>
          </p:cNvSpPr>
          <p:nvPr>
            <p:ph type="sldNum" sz="quarter" idx="12"/>
          </p:nvPr>
        </p:nvSpPr>
        <p:spPr/>
        <p:txBody>
          <a:bodyPr/>
          <a:lstStyle/>
          <a:p>
            <a:fld id="{68322016-1623-4FDF-9925-76147BCA8351}" type="slidenum">
              <a:rPr lang="en-AU" smtClean="0"/>
              <a:t>33</a:t>
            </a:fld>
            <a:endParaRPr lang="en-AU"/>
          </a:p>
        </p:txBody>
      </p:sp>
      <p:pic>
        <p:nvPicPr>
          <p:cNvPr id="4" name="Picture 3">
            <a:extLst>
              <a:ext uri="{FF2B5EF4-FFF2-40B4-BE49-F238E27FC236}">
                <a16:creationId xmlns:a16="http://schemas.microsoft.com/office/drawing/2014/main" id="{A4D1526B-D192-C865-A62D-1B9BF46E7DE6}"/>
              </a:ext>
            </a:extLst>
          </p:cNvPr>
          <p:cNvPicPr>
            <a:picLocks noChangeAspect="1"/>
          </p:cNvPicPr>
          <p:nvPr/>
        </p:nvPicPr>
        <p:blipFill>
          <a:blip r:embed="rId3"/>
          <a:srcRect r="39128" b="58850"/>
          <a:stretch>
            <a:fillRect/>
          </a:stretch>
        </p:blipFill>
        <p:spPr>
          <a:xfrm>
            <a:off x="2577418" y="2032324"/>
            <a:ext cx="9183591" cy="4023992"/>
          </a:xfrm>
          <a:prstGeom prst="rect">
            <a:avLst/>
          </a:prstGeom>
        </p:spPr>
      </p:pic>
      <p:sp>
        <p:nvSpPr>
          <p:cNvPr id="3" name="TextBox 2">
            <a:extLst>
              <a:ext uri="{FF2B5EF4-FFF2-40B4-BE49-F238E27FC236}">
                <a16:creationId xmlns:a16="http://schemas.microsoft.com/office/drawing/2014/main" id="{806A11A6-DFC2-AF15-A4B4-4071D6BA8289}"/>
              </a:ext>
            </a:extLst>
          </p:cNvPr>
          <p:cNvSpPr txBox="1"/>
          <p:nvPr/>
        </p:nvSpPr>
        <p:spPr>
          <a:xfrm>
            <a:off x="695326" y="2402437"/>
            <a:ext cx="1882092" cy="1653145"/>
          </a:xfrm>
          <a:prstGeom prst="rect">
            <a:avLst/>
          </a:prstGeom>
          <a:noFill/>
        </p:spPr>
        <p:txBody>
          <a:bodyPr wrap="square" rtlCol="0">
            <a:spAutoFit/>
          </a:bodyPr>
          <a:lstStyle/>
          <a:p>
            <a:pPr>
              <a:lnSpc>
                <a:spcPts val="3060"/>
              </a:lnSpc>
            </a:pPr>
            <a:r>
              <a:rPr lang="en-US" sz="2400" b="1" dirty="0"/>
              <a:t>Everyday challenges </a:t>
            </a:r>
            <a:r>
              <a:rPr lang="en-US" sz="2400" dirty="0"/>
              <a:t>using the </a:t>
            </a:r>
            <a:r>
              <a:rPr lang="en-US" sz="2400" b="1" dirty="0"/>
              <a:t>web</a:t>
            </a:r>
          </a:p>
        </p:txBody>
      </p:sp>
    </p:spTree>
    <p:extLst>
      <p:ext uri="{BB962C8B-B14F-4D97-AF65-F5344CB8AC3E}">
        <p14:creationId xmlns:p14="http://schemas.microsoft.com/office/powerpoint/2010/main" val="2201621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A54E1-E727-8891-0C1C-F90FBD5663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86CF00-B3CF-CCD4-C238-B9E8FA8D33FE}"/>
              </a:ext>
            </a:extLst>
          </p:cNvPr>
          <p:cNvPicPr>
            <a:picLocks noChangeAspect="1"/>
          </p:cNvPicPr>
          <p:nvPr/>
        </p:nvPicPr>
        <p:blipFill>
          <a:blip r:embed="rId3"/>
          <a:srcRect t="40792" r="38980"/>
          <a:stretch>
            <a:fillRect/>
          </a:stretch>
        </p:blipFill>
        <p:spPr>
          <a:xfrm>
            <a:off x="3009977" y="2097266"/>
            <a:ext cx="7697174" cy="4840944"/>
          </a:xfrm>
          <a:prstGeom prst="rect">
            <a:avLst/>
          </a:prstGeom>
        </p:spPr>
      </p:pic>
      <p:sp>
        <p:nvSpPr>
          <p:cNvPr id="2" name="Title 1">
            <a:extLst>
              <a:ext uri="{FF2B5EF4-FFF2-40B4-BE49-F238E27FC236}">
                <a16:creationId xmlns:a16="http://schemas.microsoft.com/office/drawing/2014/main" id="{44FA8EFD-EC48-2877-AEDA-12D6B7517E1C}"/>
              </a:ext>
            </a:extLst>
          </p:cNvPr>
          <p:cNvSpPr>
            <a:spLocks noGrp="1"/>
          </p:cNvSpPr>
          <p:nvPr>
            <p:ph type="title"/>
          </p:nvPr>
        </p:nvSpPr>
        <p:spPr/>
        <p:txBody>
          <a:bodyPr/>
          <a:lstStyle/>
          <a:p>
            <a:r>
              <a:rPr lang="en-AU"/>
              <a:t>Co-design activities</a:t>
            </a:r>
          </a:p>
        </p:txBody>
      </p:sp>
      <p:sp>
        <p:nvSpPr>
          <p:cNvPr id="5" name="Footer Placeholder 4">
            <a:extLst>
              <a:ext uri="{FF2B5EF4-FFF2-40B4-BE49-F238E27FC236}">
                <a16:creationId xmlns:a16="http://schemas.microsoft.com/office/drawing/2014/main" id="{4260C1B0-1AF3-0F80-1022-46E21FA1CE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19763CC-6108-1C2A-C543-1591EB4769C7}"/>
              </a:ext>
            </a:extLst>
          </p:cNvPr>
          <p:cNvSpPr>
            <a:spLocks noGrp="1"/>
          </p:cNvSpPr>
          <p:nvPr>
            <p:ph type="sldNum" sz="quarter" idx="12"/>
          </p:nvPr>
        </p:nvSpPr>
        <p:spPr/>
        <p:txBody>
          <a:bodyPr/>
          <a:lstStyle/>
          <a:p>
            <a:fld id="{68322016-1623-4FDF-9925-76147BCA8351}" type="slidenum">
              <a:rPr lang="en-AU" smtClean="0"/>
              <a:t>34</a:t>
            </a:fld>
            <a:endParaRPr lang="en-AU"/>
          </a:p>
        </p:txBody>
      </p:sp>
      <p:sp>
        <p:nvSpPr>
          <p:cNvPr id="3" name="TextBox 2">
            <a:extLst>
              <a:ext uri="{FF2B5EF4-FFF2-40B4-BE49-F238E27FC236}">
                <a16:creationId xmlns:a16="http://schemas.microsoft.com/office/drawing/2014/main" id="{5D26935F-CA64-6CDB-F41D-586B962701E2}"/>
              </a:ext>
            </a:extLst>
          </p:cNvPr>
          <p:cNvSpPr txBox="1"/>
          <p:nvPr/>
        </p:nvSpPr>
        <p:spPr>
          <a:xfrm>
            <a:off x="695326" y="2402437"/>
            <a:ext cx="1882092" cy="1255600"/>
          </a:xfrm>
          <a:prstGeom prst="rect">
            <a:avLst/>
          </a:prstGeom>
          <a:noFill/>
        </p:spPr>
        <p:txBody>
          <a:bodyPr wrap="square" rtlCol="0">
            <a:spAutoFit/>
          </a:bodyPr>
          <a:lstStyle/>
          <a:p>
            <a:pPr>
              <a:lnSpc>
                <a:spcPts val="3060"/>
              </a:lnSpc>
            </a:pPr>
            <a:r>
              <a:rPr lang="en-US" sz="2400" b="1" dirty="0"/>
              <a:t>Magic machines </a:t>
            </a:r>
            <a:r>
              <a:rPr lang="en-US" sz="2400" dirty="0"/>
              <a:t>to</a:t>
            </a:r>
            <a:r>
              <a:rPr lang="en-US" sz="2400" b="1" dirty="0"/>
              <a:t> help</a:t>
            </a:r>
          </a:p>
        </p:txBody>
      </p:sp>
    </p:spTree>
    <p:extLst>
      <p:ext uri="{BB962C8B-B14F-4D97-AF65-F5344CB8AC3E}">
        <p14:creationId xmlns:p14="http://schemas.microsoft.com/office/powerpoint/2010/main" val="3976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6E79218-1640-67E1-1673-C10904A46ED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D2D847F-70AA-1E3E-433E-637978080775}"/>
              </a:ext>
            </a:extLst>
          </p:cNvPr>
          <p:cNvSpPr>
            <a:spLocks noGrp="1"/>
          </p:cNvSpPr>
          <p:nvPr>
            <p:ph type="sldNum" sz="quarter" idx="12"/>
          </p:nvPr>
        </p:nvSpPr>
        <p:spPr/>
        <p:txBody>
          <a:bodyPr/>
          <a:lstStyle/>
          <a:p>
            <a:fld id="{68322016-1623-4FDF-9925-76147BCA8351}" type="slidenum">
              <a:rPr lang="en-AU" smtClean="0"/>
              <a:t>35</a:t>
            </a:fld>
            <a:endParaRPr lang="en-AU"/>
          </a:p>
        </p:txBody>
      </p:sp>
      <p:pic>
        <p:nvPicPr>
          <p:cNvPr id="8" name="Picture 7" descr="Ranking of design features based on perceived importance and ease of development">
            <a:extLst>
              <a:ext uri="{FF2B5EF4-FFF2-40B4-BE49-F238E27FC236}">
                <a16:creationId xmlns:a16="http://schemas.microsoft.com/office/drawing/2014/main" id="{DEAB5761-3A71-E1B2-8BAB-58D3544CB5A1}"/>
              </a:ext>
            </a:extLst>
          </p:cNvPr>
          <p:cNvPicPr>
            <a:picLocks noChangeAspect="1"/>
          </p:cNvPicPr>
          <p:nvPr/>
        </p:nvPicPr>
        <p:blipFill>
          <a:blip r:embed="rId2"/>
          <a:stretch>
            <a:fillRect/>
          </a:stretch>
        </p:blipFill>
        <p:spPr>
          <a:xfrm>
            <a:off x="4459705" y="1578951"/>
            <a:ext cx="7129067" cy="5157197"/>
          </a:xfrm>
          <a:prstGeom prst="rect">
            <a:avLst/>
          </a:prstGeom>
        </p:spPr>
      </p:pic>
      <p:sp>
        <p:nvSpPr>
          <p:cNvPr id="2" name="Title 1">
            <a:extLst>
              <a:ext uri="{FF2B5EF4-FFF2-40B4-BE49-F238E27FC236}">
                <a16:creationId xmlns:a16="http://schemas.microsoft.com/office/drawing/2014/main" id="{B9DC0B6D-EEB6-DABB-41B5-67237758BDA7}"/>
              </a:ext>
            </a:extLst>
          </p:cNvPr>
          <p:cNvSpPr>
            <a:spLocks noGrp="1"/>
          </p:cNvSpPr>
          <p:nvPr>
            <p:ph type="title"/>
          </p:nvPr>
        </p:nvSpPr>
        <p:spPr>
          <a:xfrm>
            <a:off x="695326" y="-469056"/>
            <a:ext cx="9576000" cy="469056"/>
          </a:xfrm>
        </p:spPr>
        <p:txBody>
          <a:bodyPr vert="horz" lIns="0" tIns="0" rIns="0" bIns="0" rtlCol="0" anchor="b" anchorCtr="0">
            <a:noAutofit/>
          </a:bodyPr>
          <a:lstStyle/>
          <a:p>
            <a:r>
              <a:rPr lang="en-AU" dirty="0"/>
              <a:t>Ranking design features</a:t>
            </a:r>
          </a:p>
        </p:txBody>
      </p:sp>
      <p:sp>
        <p:nvSpPr>
          <p:cNvPr id="3" name="Title 1">
            <a:extLst>
              <a:ext uri="{FF2B5EF4-FFF2-40B4-BE49-F238E27FC236}">
                <a16:creationId xmlns:a16="http://schemas.microsoft.com/office/drawing/2014/main" id="{1DD29DEA-5005-18DA-5417-E3DDBC453DDF}"/>
              </a:ext>
            </a:extLst>
          </p:cNvPr>
          <p:cNvSpPr txBox="1">
            <a:spLocks/>
          </p:cNvSpPr>
          <p:nvPr/>
        </p:nvSpPr>
        <p:spPr>
          <a:xfrm>
            <a:off x="695326" y="1440000"/>
            <a:ext cx="9576000"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AU"/>
              <a:t>Co-design activities</a:t>
            </a:r>
          </a:p>
        </p:txBody>
      </p:sp>
      <p:sp>
        <p:nvSpPr>
          <p:cNvPr id="4" name="TextBox 3">
            <a:extLst>
              <a:ext uri="{FF2B5EF4-FFF2-40B4-BE49-F238E27FC236}">
                <a16:creationId xmlns:a16="http://schemas.microsoft.com/office/drawing/2014/main" id="{FE4CE0AD-1DBC-8D35-DD09-60207C444785}"/>
              </a:ext>
            </a:extLst>
          </p:cNvPr>
          <p:cNvSpPr txBox="1"/>
          <p:nvPr/>
        </p:nvSpPr>
        <p:spPr>
          <a:xfrm>
            <a:off x="695326" y="2402437"/>
            <a:ext cx="1882092" cy="1255600"/>
          </a:xfrm>
          <a:prstGeom prst="rect">
            <a:avLst/>
          </a:prstGeom>
          <a:noFill/>
        </p:spPr>
        <p:txBody>
          <a:bodyPr wrap="square" rtlCol="0">
            <a:spAutoFit/>
          </a:bodyPr>
          <a:lstStyle/>
          <a:p>
            <a:pPr>
              <a:lnSpc>
                <a:spcPts val="3060"/>
              </a:lnSpc>
            </a:pPr>
            <a:r>
              <a:rPr lang="en-US" sz="2400" b="1" dirty="0"/>
              <a:t>What </a:t>
            </a:r>
            <a:r>
              <a:rPr lang="en-US" sz="2400" dirty="0"/>
              <a:t>is</a:t>
            </a:r>
            <a:r>
              <a:rPr lang="en-US" sz="2400" b="1" dirty="0"/>
              <a:t> possible</a:t>
            </a:r>
            <a:r>
              <a:rPr lang="en-US" sz="2400" dirty="0"/>
              <a:t> to </a:t>
            </a:r>
            <a:r>
              <a:rPr lang="en-US" sz="2400" b="1" dirty="0"/>
              <a:t>build?</a:t>
            </a:r>
          </a:p>
        </p:txBody>
      </p:sp>
    </p:spTree>
    <p:extLst>
      <p:ext uri="{BB962C8B-B14F-4D97-AF65-F5344CB8AC3E}">
        <p14:creationId xmlns:p14="http://schemas.microsoft.com/office/powerpoint/2010/main" val="2660551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3B61D-F6DC-2360-349F-F703C3894981}"/>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698197-B605-2776-7317-597736598FD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4F041BF-FE38-3F0E-6594-3A7A96AEF6BF}"/>
              </a:ext>
            </a:extLst>
          </p:cNvPr>
          <p:cNvSpPr>
            <a:spLocks noGrp="1"/>
          </p:cNvSpPr>
          <p:nvPr>
            <p:ph type="sldNum" sz="quarter" idx="12"/>
          </p:nvPr>
        </p:nvSpPr>
        <p:spPr/>
        <p:txBody>
          <a:bodyPr/>
          <a:lstStyle/>
          <a:p>
            <a:fld id="{68322016-1623-4FDF-9925-76147BCA8351}" type="slidenum">
              <a:rPr lang="en-AU" smtClean="0"/>
              <a:t>36</a:t>
            </a:fld>
            <a:endParaRPr lang="en-AU"/>
          </a:p>
        </p:txBody>
      </p:sp>
      <p:pic>
        <p:nvPicPr>
          <p:cNvPr id="8" name="Picture 7" descr="Ranking of design features based on perceived importance and ease of development">
            <a:extLst>
              <a:ext uri="{FF2B5EF4-FFF2-40B4-BE49-F238E27FC236}">
                <a16:creationId xmlns:a16="http://schemas.microsoft.com/office/drawing/2014/main" id="{1226F88D-8128-A492-A1FC-8A3EE8CD41E1}"/>
              </a:ext>
            </a:extLst>
          </p:cNvPr>
          <p:cNvPicPr>
            <a:picLocks noChangeAspect="1"/>
          </p:cNvPicPr>
          <p:nvPr/>
        </p:nvPicPr>
        <p:blipFill>
          <a:blip r:embed="rId2"/>
          <a:srcRect l="8458" t="10071" r="50495" b="45074"/>
          <a:stretch>
            <a:fillRect/>
          </a:stretch>
        </p:blipFill>
        <p:spPr>
          <a:xfrm>
            <a:off x="4925061" y="1440001"/>
            <a:ext cx="6769634" cy="5351394"/>
          </a:xfrm>
          <a:prstGeom prst="rect">
            <a:avLst/>
          </a:prstGeom>
        </p:spPr>
      </p:pic>
      <p:sp>
        <p:nvSpPr>
          <p:cNvPr id="2" name="Title 1">
            <a:extLst>
              <a:ext uri="{FF2B5EF4-FFF2-40B4-BE49-F238E27FC236}">
                <a16:creationId xmlns:a16="http://schemas.microsoft.com/office/drawing/2014/main" id="{688B5073-5890-044A-36CD-C350905BD1B8}"/>
              </a:ext>
            </a:extLst>
          </p:cNvPr>
          <p:cNvSpPr>
            <a:spLocks noGrp="1"/>
          </p:cNvSpPr>
          <p:nvPr>
            <p:ph type="title"/>
          </p:nvPr>
        </p:nvSpPr>
        <p:spPr>
          <a:xfrm>
            <a:off x="695326" y="-469056"/>
            <a:ext cx="9576000" cy="469056"/>
          </a:xfrm>
        </p:spPr>
        <p:txBody>
          <a:bodyPr vert="horz" lIns="0" tIns="0" rIns="0" bIns="0" rtlCol="0" anchor="b" anchorCtr="0">
            <a:noAutofit/>
          </a:bodyPr>
          <a:lstStyle/>
          <a:p>
            <a:r>
              <a:rPr lang="en-AU"/>
              <a:t>Ranking design features</a:t>
            </a:r>
          </a:p>
        </p:txBody>
      </p:sp>
      <p:sp>
        <p:nvSpPr>
          <p:cNvPr id="3" name="Title 1">
            <a:extLst>
              <a:ext uri="{FF2B5EF4-FFF2-40B4-BE49-F238E27FC236}">
                <a16:creationId xmlns:a16="http://schemas.microsoft.com/office/drawing/2014/main" id="{6214F1A1-5530-1E5B-A98D-9AE56A34F1BB}"/>
              </a:ext>
            </a:extLst>
          </p:cNvPr>
          <p:cNvSpPr txBox="1">
            <a:spLocks/>
          </p:cNvSpPr>
          <p:nvPr/>
        </p:nvSpPr>
        <p:spPr>
          <a:xfrm>
            <a:off x="695326" y="1440000"/>
            <a:ext cx="9576000"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AU"/>
              <a:t>Co-design activities</a:t>
            </a:r>
          </a:p>
        </p:txBody>
      </p:sp>
      <p:sp>
        <p:nvSpPr>
          <p:cNvPr id="4" name="TextBox 3">
            <a:extLst>
              <a:ext uri="{FF2B5EF4-FFF2-40B4-BE49-F238E27FC236}">
                <a16:creationId xmlns:a16="http://schemas.microsoft.com/office/drawing/2014/main" id="{4FFB9C3F-F369-59DF-BDA7-B759EE61159D}"/>
              </a:ext>
            </a:extLst>
          </p:cNvPr>
          <p:cNvSpPr txBox="1"/>
          <p:nvPr/>
        </p:nvSpPr>
        <p:spPr>
          <a:xfrm>
            <a:off x="695325" y="2402437"/>
            <a:ext cx="3154779" cy="1255600"/>
          </a:xfrm>
          <a:prstGeom prst="rect">
            <a:avLst/>
          </a:prstGeom>
          <a:noFill/>
        </p:spPr>
        <p:txBody>
          <a:bodyPr wrap="square" rtlCol="0">
            <a:spAutoFit/>
          </a:bodyPr>
          <a:lstStyle/>
          <a:p>
            <a:pPr>
              <a:lnSpc>
                <a:spcPts val="3060"/>
              </a:lnSpc>
            </a:pPr>
            <a:r>
              <a:rPr lang="en-US" sz="2400" b="1" dirty="0"/>
              <a:t>What functions </a:t>
            </a:r>
            <a:r>
              <a:rPr lang="en-US" sz="2400" dirty="0"/>
              <a:t>are</a:t>
            </a:r>
            <a:r>
              <a:rPr lang="en-US" sz="2400" b="1" dirty="0"/>
              <a:t> important to people </a:t>
            </a:r>
            <a:r>
              <a:rPr lang="en-US" sz="2400" dirty="0"/>
              <a:t>and</a:t>
            </a:r>
            <a:r>
              <a:rPr lang="en-US" sz="2400" b="1" dirty="0"/>
              <a:t> easy </a:t>
            </a:r>
            <a:r>
              <a:rPr lang="en-US" sz="2400" dirty="0"/>
              <a:t>to</a:t>
            </a:r>
            <a:r>
              <a:rPr lang="en-US" sz="2400" b="1" dirty="0"/>
              <a:t> build</a:t>
            </a:r>
          </a:p>
        </p:txBody>
      </p:sp>
    </p:spTree>
    <p:extLst>
      <p:ext uri="{BB962C8B-B14F-4D97-AF65-F5344CB8AC3E}">
        <p14:creationId xmlns:p14="http://schemas.microsoft.com/office/powerpoint/2010/main" val="1577962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3CB79D-52E9-E7DE-0FF5-16FC97B756EA}"/>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EE287D5F-FCAE-6428-F3C6-C01FF271F45C}"/>
              </a:ext>
            </a:extLst>
          </p:cNvPr>
          <p:cNvSpPr>
            <a:spLocks noGrp="1"/>
          </p:cNvSpPr>
          <p:nvPr>
            <p:ph type="sldNum" sz="quarter" idx="18"/>
          </p:nvPr>
        </p:nvSpPr>
        <p:spPr/>
        <p:txBody>
          <a:bodyPr/>
          <a:lstStyle/>
          <a:p>
            <a:fld id="{E917DE0E-AFB1-41FD-BC35-27DB61CA125F}" type="slidenum">
              <a:rPr lang="en-AU" smtClean="0"/>
              <a:pPr/>
              <a:t>37</a:t>
            </a:fld>
            <a:endParaRPr lang="en-AU"/>
          </a:p>
        </p:txBody>
      </p:sp>
      <p:sp>
        <p:nvSpPr>
          <p:cNvPr id="7" name="Content Placeholder 1">
            <a:extLst>
              <a:ext uri="{FF2B5EF4-FFF2-40B4-BE49-F238E27FC236}">
                <a16:creationId xmlns:a16="http://schemas.microsoft.com/office/drawing/2014/main" id="{53F68118-E2C4-3CE4-679F-2726DBBE0706}"/>
              </a:ext>
            </a:extLst>
          </p:cNvPr>
          <p:cNvSpPr>
            <a:spLocks noGrp="1"/>
          </p:cNvSpPr>
          <p:nvPr>
            <p:ph sz="quarter" idx="10"/>
          </p:nvPr>
        </p:nvSpPr>
        <p:spPr>
          <a:xfrm>
            <a:off x="814079" y="2406315"/>
            <a:ext cx="5400674" cy="3489445"/>
          </a:xfrm>
        </p:spPr>
        <p:txBody>
          <a:bodyPr/>
          <a:lstStyle/>
          <a:p>
            <a:pPr>
              <a:lnSpc>
                <a:spcPct val="150000"/>
              </a:lnSpc>
            </a:pPr>
            <a:r>
              <a:rPr lang="en-AU" sz="3200" dirty="0">
                <a:solidFill>
                  <a:schemeClr val="tx1"/>
                </a:solidFill>
              </a:rPr>
              <a:t>Mock-ups</a:t>
            </a:r>
            <a:r>
              <a:rPr lang="en-AU" sz="3200" b="0" dirty="0">
                <a:solidFill>
                  <a:schemeClr val="tx1"/>
                </a:solidFill>
              </a:rPr>
              <a:t> are </a:t>
            </a:r>
            <a:r>
              <a:rPr lang="en-AU" sz="3200" dirty="0">
                <a:solidFill>
                  <a:schemeClr val="tx1"/>
                </a:solidFill>
              </a:rPr>
              <a:t>used</a:t>
            </a:r>
            <a:r>
              <a:rPr lang="en-AU" sz="3200" b="0" dirty="0">
                <a:solidFill>
                  <a:schemeClr val="tx1"/>
                </a:solidFill>
              </a:rPr>
              <a:t> in design to </a:t>
            </a:r>
            <a:r>
              <a:rPr lang="en-AU" sz="3200" dirty="0">
                <a:solidFill>
                  <a:schemeClr val="tx1"/>
                </a:solidFill>
              </a:rPr>
              <a:t>visualise</a:t>
            </a:r>
            <a:r>
              <a:rPr lang="en-AU" sz="3200" b="0" dirty="0">
                <a:solidFill>
                  <a:schemeClr val="tx1"/>
                </a:solidFill>
              </a:rPr>
              <a:t> what </a:t>
            </a:r>
            <a:r>
              <a:rPr lang="en-AU" sz="3200" dirty="0">
                <a:solidFill>
                  <a:schemeClr val="tx1"/>
                </a:solidFill>
              </a:rPr>
              <a:t>the</a:t>
            </a:r>
            <a:r>
              <a:rPr lang="en-AU" sz="3200" b="0" dirty="0">
                <a:solidFill>
                  <a:schemeClr val="tx1"/>
                </a:solidFill>
              </a:rPr>
              <a:t> </a:t>
            </a:r>
            <a:r>
              <a:rPr lang="en-AU" sz="3200" dirty="0">
                <a:solidFill>
                  <a:schemeClr val="tx1"/>
                </a:solidFill>
              </a:rPr>
              <a:t>final product </a:t>
            </a:r>
            <a:r>
              <a:rPr lang="en-AU" sz="3200" b="0" dirty="0">
                <a:solidFill>
                  <a:schemeClr val="tx1"/>
                </a:solidFill>
              </a:rPr>
              <a:t>will look like </a:t>
            </a:r>
            <a:r>
              <a:rPr lang="en-AU" sz="3200" dirty="0">
                <a:solidFill>
                  <a:schemeClr val="tx1"/>
                </a:solidFill>
              </a:rPr>
              <a:t>before</a:t>
            </a:r>
            <a:r>
              <a:rPr lang="en-AU" sz="3200" b="0" dirty="0">
                <a:solidFill>
                  <a:schemeClr val="tx1"/>
                </a:solidFill>
              </a:rPr>
              <a:t> we </a:t>
            </a:r>
            <a:r>
              <a:rPr lang="en-AU" sz="3200" dirty="0">
                <a:solidFill>
                  <a:schemeClr val="tx1"/>
                </a:solidFill>
              </a:rPr>
              <a:t>build</a:t>
            </a:r>
            <a:r>
              <a:rPr lang="en-AU" sz="3200" b="0" dirty="0">
                <a:solidFill>
                  <a:schemeClr val="tx1"/>
                </a:solidFill>
              </a:rPr>
              <a:t> it. </a:t>
            </a:r>
          </a:p>
        </p:txBody>
      </p:sp>
      <p:pic>
        <p:nvPicPr>
          <p:cNvPr id="9" name="Picture 8" descr="A pencil drawing a line on a white surface">
            <a:extLst>
              <a:ext uri="{FF2B5EF4-FFF2-40B4-BE49-F238E27FC236}">
                <a16:creationId xmlns:a16="http://schemas.microsoft.com/office/drawing/2014/main" id="{315A80EB-C28F-5789-A64C-14BE6E0235E4}"/>
              </a:ext>
            </a:extLst>
          </p:cNvPr>
          <p:cNvPicPr>
            <a:picLocks noChangeAspect="1"/>
          </p:cNvPicPr>
          <p:nvPr/>
        </p:nvPicPr>
        <p:blipFill>
          <a:blip r:embed="rId2"/>
          <a:stretch>
            <a:fillRect/>
          </a:stretch>
        </p:blipFill>
        <p:spPr>
          <a:xfrm>
            <a:off x="7669474" y="1282534"/>
            <a:ext cx="4522526" cy="5575465"/>
          </a:xfrm>
          <a:prstGeom prst="rect">
            <a:avLst/>
          </a:prstGeom>
        </p:spPr>
      </p:pic>
    </p:spTree>
    <p:extLst>
      <p:ext uri="{BB962C8B-B14F-4D97-AF65-F5344CB8AC3E}">
        <p14:creationId xmlns:p14="http://schemas.microsoft.com/office/powerpoint/2010/main" val="1885143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7F568-BF0C-86F1-3CF2-EE7CE06C73E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51A6BB-183D-0436-CEAA-A4568F390510}"/>
              </a:ext>
            </a:extLst>
          </p:cNvPr>
          <p:cNvSpPr>
            <a:spLocks noGrp="1"/>
          </p:cNvSpPr>
          <p:nvPr>
            <p:ph type="sldNum" sz="quarter" idx="12"/>
          </p:nvPr>
        </p:nvSpPr>
        <p:spPr/>
        <p:txBody>
          <a:bodyPr/>
          <a:lstStyle/>
          <a:p>
            <a:fld id="{E917DE0E-AFB1-41FD-BC35-27DB61CA125F}" type="slidenum">
              <a:rPr lang="en-AU" smtClean="0"/>
              <a:pPr/>
              <a:t>38</a:t>
            </a:fld>
            <a:endParaRPr lang="en-AU"/>
          </a:p>
        </p:txBody>
      </p:sp>
      <p:grpSp>
        <p:nvGrpSpPr>
          <p:cNvPr id="3" name="Group 2">
            <a:extLst>
              <a:ext uri="{FF2B5EF4-FFF2-40B4-BE49-F238E27FC236}">
                <a16:creationId xmlns:a16="http://schemas.microsoft.com/office/drawing/2014/main" id="{8E69B873-944C-4443-DC91-2698FFBAA5B8}"/>
              </a:ext>
            </a:extLst>
          </p:cNvPr>
          <p:cNvGrpSpPr/>
          <p:nvPr/>
        </p:nvGrpSpPr>
        <p:grpSpPr>
          <a:xfrm>
            <a:off x="274884" y="1445381"/>
            <a:ext cx="11635846" cy="5308600"/>
            <a:chOff x="239166" y="1362037"/>
            <a:chExt cx="11635846" cy="5308600"/>
          </a:xfrm>
        </p:grpSpPr>
        <p:pic>
          <p:nvPicPr>
            <p:cNvPr id="41" name="Picture 40">
              <a:extLst>
                <a:ext uri="{FF2B5EF4-FFF2-40B4-BE49-F238E27FC236}">
                  <a16:creationId xmlns:a16="http://schemas.microsoft.com/office/drawing/2014/main" id="{FEB4CA39-4608-A346-09B3-1AE42D23D973}"/>
                </a:ext>
              </a:extLst>
            </p:cNvPr>
            <p:cNvPicPr>
              <a:picLocks noChangeAspect="1"/>
            </p:cNvPicPr>
            <p:nvPr/>
          </p:nvPicPr>
          <p:blipFill>
            <a:blip r:embed="rId4"/>
            <a:srcRect l="19001" b="17582"/>
            <a:stretch>
              <a:fillRect/>
            </a:stretch>
          </p:blipFill>
          <p:spPr>
            <a:xfrm>
              <a:off x="2639746" y="1362037"/>
              <a:ext cx="9235266" cy="5289402"/>
            </a:xfrm>
            <a:prstGeom prst="rect">
              <a:avLst/>
            </a:prstGeom>
            <a:ln>
              <a:solidFill>
                <a:schemeClr val="tx1"/>
              </a:solidFill>
            </a:ln>
          </p:spPr>
        </p:pic>
        <p:pic>
          <p:nvPicPr>
            <p:cNvPr id="40" name="Picture 39">
              <a:extLst>
                <a:ext uri="{FF2B5EF4-FFF2-40B4-BE49-F238E27FC236}">
                  <a16:creationId xmlns:a16="http://schemas.microsoft.com/office/drawing/2014/main" id="{3C1D4AB4-94AF-D766-D541-CC65DE4D240E}"/>
                </a:ext>
              </a:extLst>
            </p:cNvPr>
            <p:cNvPicPr>
              <a:picLocks noChangeAspect="1"/>
            </p:cNvPicPr>
            <p:nvPr/>
          </p:nvPicPr>
          <p:blipFill>
            <a:blip r:embed="rId5"/>
            <a:stretch>
              <a:fillRect/>
            </a:stretch>
          </p:blipFill>
          <p:spPr>
            <a:xfrm>
              <a:off x="9106412" y="1362037"/>
              <a:ext cx="2768600" cy="5308600"/>
            </a:xfrm>
            <a:prstGeom prst="rect">
              <a:avLst/>
            </a:prstGeom>
          </p:spPr>
        </p:pic>
        <p:sp>
          <p:nvSpPr>
            <p:cNvPr id="42" name="Rounded Rectangular Callout 41">
              <a:extLst>
                <a:ext uri="{FF2B5EF4-FFF2-40B4-BE49-F238E27FC236}">
                  <a16:creationId xmlns:a16="http://schemas.microsoft.com/office/drawing/2014/main" id="{B9DD0496-86E0-F5B7-F6B9-0FF10C2BE982}"/>
                </a:ext>
              </a:extLst>
            </p:cNvPr>
            <p:cNvSpPr/>
            <p:nvPr/>
          </p:nvSpPr>
          <p:spPr>
            <a:xfrm>
              <a:off x="1612038" y="2821915"/>
              <a:ext cx="2496458" cy="1648918"/>
            </a:xfrm>
            <a:prstGeom prst="wedgeRoundRectCallout">
              <a:avLst>
                <a:gd name="adj1" fmla="val -38246"/>
                <a:gd name="adj2" fmla="val 84318"/>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000" dirty="0">
                  <a:solidFill>
                    <a:srgbClr val="030203"/>
                  </a:solidFill>
                </a:rPr>
                <a:t>Generate </a:t>
              </a:r>
              <a:r>
                <a:rPr lang="en-US" sz="2000" b="1" dirty="0">
                  <a:solidFill>
                    <a:srgbClr val="030203"/>
                  </a:solidFill>
                </a:rPr>
                <a:t>themes</a:t>
              </a:r>
              <a:r>
                <a:rPr lang="en-US" sz="2000" dirty="0">
                  <a:solidFill>
                    <a:srgbClr val="030203"/>
                  </a:solidFill>
                </a:rPr>
                <a:t> with </a:t>
              </a:r>
              <a:r>
                <a:rPr lang="en-US" sz="2000" b="1" dirty="0">
                  <a:solidFill>
                    <a:srgbClr val="030203"/>
                  </a:solidFill>
                </a:rPr>
                <a:t>pictures</a:t>
              </a:r>
            </a:p>
          </p:txBody>
        </p:sp>
        <p:pic>
          <p:nvPicPr>
            <p:cNvPr id="47" name="Picture 46" descr="A yellow face with brown hair&#10;&#10;AI-generated content may be incorrect.">
              <a:extLst>
                <a:ext uri="{FF2B5EF4-FFF2-40B4-BE49-F238E27FC236}">
                  <a16:creationId xmlns:a16="http://schemas.microsoft.com/office/drawing/2014/main" id="{76D36531-BC55-CAAD-11F6-4DEF2BFA65E6}"/>
                </a:ext>
              </a:extLst>
            </p:cNvPr>
            <p:cNvPicPr>
              <a:picLocks noChangeAspect="1"/>
            </p:cNvPicPr>
            <p:nvPr/>
          </p:nvPicPr>
          <p:blipFill>
            <a:blip r:embed="rId6"/>
            <a:stretch>
              <a:fillRect/>
            </a:stretch>
          </p:blipFill>
          <p:spPr>
            <a:xfrm>
              <a:off x="239166" y="4625510"/>
              <a:ext cx="1882092" cy="1882092"/>
            </a:xfrm>
            <a:prstGeom prst="rect">
              <a:avLst/>
            </a:prstGeom>
          </p:spPr>
        </p:pic>
      </p:grpSp>
    </p:spTree>
    <p:extLst>
      <p:ext uri="{BB962C8B-B14F-4D97-AF65-F5344CB8AC3E}">
        <p14:creationId xmlns:p14="http://schemas.microsoft.com/office/powerpoint/2010/main" val="297267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9806FB-F261-2172-2A90-3BBD3C504B6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B8134F9-F8E1-7F43-E6E2-A110C699CCB9}"/>
              </a:ext>
            </a:extLst>
          </p:cNvPr>
          <p:cNvPicPr>
            <a:picLocks noChangeAspect="1"/>
          </p:cNvPicPr>
          <p:nvPr/>
        </p:nvPicPr>
        <p:blipFill>
          <a:blip r:embed="rId3"/>
          <a:stretch>
            <a:fillRect/>
          </a:stretch>
        </p:blipFill>
        <p:spPr>
          <a:xfrm>
            <a:off x="642257" y="223200"/>
            <a:ext cx="11079534" cy="6236383"/>
          </a:xfrm>
          <a:prstGeom prst="rect">
            <a:avLst/>
          </a:prstGeom>
          <a:ln>
            <a:solidFill>
              <a:schemeClr val="tx1"/>
            </a:solidFill>
          </a:ln>
        </p:spPr>
      </p:pic>
      <p:sp>
        <p:nvSpPr>
          <p:cNvPr id="4" name="Footer Placeholder 3">
            <a:extLst>
              <a:ext uri="{FF2B5EF4-FFF2-40B4-BE49-F238E27FC236}">
                <a16:creationId xmlns:a16="http://schemas.microsoft.com/office/drawing/2014/main" id="{C73F2ADD-01CA-9CB4-EF2C-312C53936AA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8B14FE5-03AE-F18B-177B-FBE6A4A0F946}"/>
              </a:ext>
            </a:extLst>
          </p:cNvPr>
          <p:cNvSpPr>
            <a:spLocks noGrp="1"/>
          </p:cNvSpPr>
          <p:nvPr>
            <p:ph type="sldNum" sz="quarter" idx="12"/>
          </p:nvPr>
        </p:nvSpPr>
        <p:spPr/>
        <p:txBody>
          <a:bodyPr/>
          <a:lstStyle/>
          <a:p>
            <a:fld id="{E917DE0E-AFB1-41FD-BC35-27DB61CA125F}" type="slidenum">
              <a:rPr lang="en-AU" smtClean="0"/>
              <a:pPr/>
              <a:t>39</a:t>
            </a:fld>
            <a:endParaRPr lang="en-AU"/>
          </a:p>
        </p:txBody>
      </p:sp>
      <p:sp>
        <p:nvSpPr>
          <p:cNvPr id="7" name="Rectangle 6">
            <a:extLst>
              <a:ext uri="{FF2B5EF4-FFF2-40B4-BE49-F238E27FC236}">
                <a16:creationId xmlns:a16="http://schemas.microsoft.com/office/drawing/2014/main" id="{ABCC8E9D-BC67-E3D0-1478-E08AE9EE5151}"/>
              </a:ext>
            </a:extLst>
          </p:cNvPr>
          <p:cNvSpPr/>
          <p:nvPr/>
        </p:nvSpPr>
        <p:spPr>
          <a:xfrm>
            <a:off x="8752114" y="757645"/>
            <a:ext cx="2965269" cy="57019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6" name="Graphic 15" descr="Medical with solid fill">
            <a:extLst>
              <a:ext uri="{FF2B5EF4-FFF2-40B4-BE49-F238E27FC236}">
                <a16:creationId xmlns:a16="http://schemas.microsoft.com/office/drawing/2014/main" id="{EF3A5D69-75C8-E4B6-A350-A62CFB714E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8328" y="1861460"/>
            <a:ext cx="684280" cy="684280"/>
          </a:xfrm>
          <a:prstGeom prst="rect">
            <a:avLst/>
          </a:prstGeom>
        </p:spPr>
      </p:pic>
      <p:sp>
        <p:nvSpPr>
          <p:cNvPr id="10" name="Rectangle 9">
            <a:extLst>
              <a:ext uri="{FF2B5EF4-FFF2-40B4-BE49-F238E27FC236}">
                <a16:creationId xmlns:a16="http://schemas.microsoft.com/office/drawing/2014/main" id="{A95089A3-4C5A-DFC4-4160-A83B829465B5}"/>
              </a:ext>
            </a:extLst>
          </p:cNvPr>
          <p:cNvSpPr/>
          <p:nvPr/>
        </p:nvSpPr>
        <p:spPr>
          <a:xfrm>
            <a:off x="9084891" y="1770018"/>
            <a:ext cx="1071154" cy="10646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78CFC2C0-ADB6-8E58-B406-87FFA1B60374}"/>
              </a:ext>
            </a:extLst>
          </p:cNvPr>
          <p:cNvSpPr txBox="1"/>
          <p:nvPr/>
        </p:nvSpPr>
        <p:spPr>
          <a:xfrm>
            <a:off x="9157841" y="2520452"/>
            <a:ext cx="925253" cy="276999"/>
          </a:xfrm>
          <a:prstGeom prst="rect">
            <a:avLst/>
          </a:prstGeom>
          <a:noFill/>
        </p:spPr>
        <p:txBody>
          <a:bodyPr wrap="none" rtlCol="0">
            <a:spAutoFit/>
          </a:bodyPr>
          <a:lstStyle/>
          <a:p>
            <a:r>
              <a:rPr lang="en-AU" sz="1200" dirty="0"/>
              <a:t>Healthcare</a:t>
            </a:r>
          </a:p>
        </p:txBody>
      </p:sp>
      <p:sp>
        <p:nvSpPr>
          <p:cNvPr id="22" name="Rectangle 21">
            <a:extLst>
              <a:ext uri="{FF2B5EF4-FFF2-40B4-BE49-F238E27FC236}">
                <a16:creationId xmlns:a16="http://schemas.microsoft.com/office/drawing/2014/main" id="{1E637786-DFBD-4D01-8C81-29DBA36F326C}"/>
              </a:ext>
            </a:extLst>
          </p:cNvPr>
          <p:cNvSpPr/>
          <p:nvPr/>
        </p:nvSpPr>
        <p:spPr>
          <a:xfrm>
            <a:off x="8974183" y="1162594"/>
            <a:ext cx="1808876" cy="2024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ounded Rectangle 22">
            <a:extLst>
              <a:ext uri="{FF2B5EF4-FFF2-40B4-BE49-F238E27FC236}">
                <a16:creationId xmlns:a16="http://schemas.microsoft.com/office/drawing/2014/main" id="{574D6DAB-5642-8604-96FE-2AC73D9AFECC}"/>
              </a:ext>
            </a:extLst>
          </p:cNvPr>
          <p:cNvSpPr/>
          <p:nvPr/>
        </p:nvSpPr>
        <p:spPr>
          <a:xfrm>
            <a:off x="10881359" y="1162594"/>
            <a:ext cx="668383" cy="202475"/>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Search</a:t>
            </a:r>
          </a:p>
        </p:txBody>
      </p:sp>
      <p:sp>
        <p:nvSpPr>
          <p:cNvPr id="3" name="Rectangle 2">
            <a:extLst>
              <a:ext uri="{FF2B5EF4-FFF2-40B4-BE49-F238E27FC236}">
                <a16:creationId xmlns:a16="http://schemas.microsoft.com/office/drawing/2014/main" id="{EF5561D4-3C21-95FE-A8CA-6B9CE9518E3C}"/>
              </a:ext>
            </a:extLst>
          </p:cNvPr>
          <p:cNvSpPr/>
          <p:nvPr/>
        </p:nvSpPr>
        <p:spPr>
          <a:xfrm>
            <a:off x="9084891" y="3052763"/>
            <a:ext cx="1071154" cy="10646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2B3B27E5-B44B-0401-BFEE-0CC8D5C73791}"/>
              </a:ext>
            </a:extLst>
          </p:cNvPr>
          <p:cNvSpPr/>
          <p:nvPr/>
        </p:nvSpPr>
        <p:spPr>
          <a:xfrm>
            <a:off x="10345782" y="3052762"/>
            <a:ext cx="1071154" cy="10646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E01D4CFE-6DF2-67A6-1646-7BBA76B184A2}"/>
              </a:ext>
            </a:extLst>
          </p:cNvPr>
          <p:cNvSpPr/>
          <p:nvPr/>
        </p:nvSpPr>
        <p:spPr>
          <a:xfrm>
            <a:off x="9084891" y="4333195"/>
            <a:ext cx="1071154" cy="10646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A1BF6608-E863-47A7-CB2A-C99C79D24AA9}"/>
              </a:ext>
            </a:extLst>
          </p:cNvPr>
          <p:cNvSpPr/>
          <p:nvPr/>
        </p:nvSpPr>
        <p:spPr>
          <a:xfrm>
            <a:off x="10345782" y="4333195"/>
            <a:ext cx="1071154" cy="106462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8E59D9D2-DDD7-394D-CB06-38F6577168C5}"/>
              </a:ext>
            </a:extLst>
          </p:cNvPr>
          <p:cNvSpPr txBox="1"/>
          <p:nvPr/>
        </p:nvSpPr>
        <p:spPr>
          <a:xfrm>
            <a:off x="9273794" y="3788973"/>
            <a:ext cx="662361" cy="276999"/>
          </a:xfrm>
          <a:prstGeom prst="rect">
            <a:avLst/>
          </a:prstGeom>
          <a:noFill/>
        </p:spPr>
        <p:txBody>
          <a:bodyPr wrap="none" rtlCol="0">
            <a:spAutoFit/>
          </a:bodyPr>
          <a:lstStyle/>
          <a:p>
            <a:r>
              <a:rPr lang="en-AU" sz="1200" dirty="0"/>
              <a:t>Dentist</a:t>
            </a:r>
          </a:p>
        </p:txBody>
      </p:sp>
      <p:sp>
        <p:nvSpPr>
          <p:cNvPr id="29" name="TextBox 28">
            <a:extLst>
              <a:ext uri="{FF2B5EF4-FFF2-40B4-BE49-F238E27FC236}">
                <a16:creationId xmlns:a16="http://schemas.microsoft.com/office/drawing/2014/main" id="{CB80D1CB-8F67-8D85-31AA-99EC35BC6FD4}"/>
              </a:ext>
            </a:extLst>
          </p:cNvPr>
          <p:cNvSpPr txBox="1"/>
          <p:nvPr/>
        </p:nvSpPr>
        <p:spPr>
          <a:xfrm>
            <a:off x="10306522" y="3804362"/>
            <a:ext cx="1149674" cy="261610"/>
          </a:xfrm>
          <a:prstGeom prst="rect">
            <a:avLst/>
          </a:prstGeom>
          <a:noFill/>
        </p:spPr>
        <p:txBody>
          <a:bodyPr wrap="none" rtlCol="0">
            <a:spAutoFit/>
          </a:bodyPr>
          <a:lstStyle/>
          <a:p>
            <a:r>
              <a:rPr lang="en-AU" sz="1100" dirty="0"/>
              <a:t>Physiotherapist</a:t>
            </a:r>
          </a:p>
        </p:txBody>
      </p:sp>
      <p:sp>
        <p:nvSpPr>
          <p:cNvPr id="30" name="TextBox 29">
            <a:extLst>
              <a:ext uri="{FF2B5EF4-FFF2-40B4-BE49-F238E27FC236}">
                <a16:creationId xmlns:a16="http://schemas.microsoft.com/office/drawing/2014/main" id="{025AF858-B60F-0C18-C990-7A35FFDC1907}"/>
              </a:ext>
            </a:extLst>
          </p:cNvPr>
          <p:cNvSpPr txBox="1"/>
          <p:nvPr/>
        </p:nvSpPr>
        <p:spPr>
          <a:xfrm>
            <a:off x="9097727" y="5053170"/>
            <a:ext cx="1045479" cy="276999"/>
          </a:xfrm>
          <a:prstGeom prst="rect">
            <a:avLst/>
          </a:prstGeom>
          <a:noFill/>
        </p:spPr>
        <p:txBody>
          <a:bodyPr wrap="none" rtlCol="0">
            <a:spAutoFit/>
          </a:bodyPr>
          <a:lstStyle/>
          <a:p>
            <a:r>
              <a:rPr lang="en-AU" sz="1200" dirty="0"/>
              <a:t>Psychologist</a:t>
            </a:r>
          </a:p>
        </p:txBody>
      </p:sp>
      <p:sp>
        <p:nvSpPr>
          <p:cNvPr id="31" name="TextBox 30">
            <a:extLst>
              <a:ext uri="{FF2B5EF4-FFF2-40B4-BE49-F238E27FC236}">
                <a16:creationId xmlns:a16="http://schemas.microsoft.com/office/drawing/2014/main" id="{86DC5719-2B4F-2553-EA4B-3711CCD5B73A}"/>
              </a:ext>
            </a:extLst>
          </p:cNvPr>
          <p:cNvSpPr txBox="1"/>
          <p:nvPr/>
        </p:nvSpPr>
        <p:spPr>
          <a:xfrm>
            <a:off x="10267859" y="4966931"/>
            <a:ext cx="1227000" cy="430887"/>
          </a:xfrm>
          <a:prstGeom prst="rect">
            <a:avLst/>
          </a:prstGeom>
          <a:noFill/>
        </p:spPr>
        <p:txBody>
          <a:bodyPr wrap="square" rtlCol="0">
            <a:spAutoFit/>
          </a:bodyPr>
          <a:lstStyle/>
          <a:p>
            <a:pPr algn="ctr"/>
            <a:r>
              <a:rPr lang="en-AU" sz="1100" dirty="0"/>
              <a:t>Speech pathologist</a:t>
            </a:r>
          </a:p>
        </p:txBody>
      </p:sp>
      <p:pic>
        <p:nvPicPr>
          <p:cNvPr id="36" name="Graphic 35" descr="Tooth outline">
            <a:extLst>
              <a:ext uri="{FF2B5EF4-FFF2-40B4-BE49-F238E27FC236}">
                <a16:creationId xmlns:a16="http://schemas.microsoft.com/office/drawing/2014/main" id="{C6076DB1-E644-20CB-07A0-460AE9CB7B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4537" y="3154618"/>
            <a:ext cx="664251" cy="664251"/>
          </a:xfrm>
          <a:prstGeom prst="rect">
            <a:avLst/>
          </a:prstGeom>
        </p:spPr>
      </p:pic>
      <p:pic>
        <p:nvPicPr>
          <p:cNvPr id="38" name="Graphic 37" descr="Run with solid fill">
            <a:extLst>
              <a:ext uri="{FF2B5EF4-FFF2-40B4-BE49-F238E27FC236}">
                <a16:creationId xmlns:a16="http://schemas.microsoft.com/office/drawing/2014/main" id="{BFD41AF9-67F6-CA8E-69D5-FE676E010B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88823" y="3154618"/>
            <a:ext cx="685604" cy="685604"/>
          </a:xfrm>
          <a:prstGeom prst="rect">
            <a:avLst/>
          </a:prstGeom>
        </p:spPr>
      </p:pic>
      <p:pic>
        <p:nvPicPr>
          <p:cNvPr id="40" name="Graphic 39" descr="Right And Left Brain with solid fill">
            <a:extLst>
              <a:ext uri="{FF2B5EF4-FFF2-40B4-BE49-F238E27FC236}">
                <a16:creationId xmlns:a16="http://schemas.microsoft.com/office/drawing/2014/main" id="{D52AAE1E-8AAB-D926-248E-82E1CFC696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39183" y="4395656"/>
            <a:ext cx="723425" cy="723425"/>
          </a:xfrm>
          <a:prstGeom prst="rect">
            <a:avLst/>
          </a:prstGeom>
        </p:spPr>
      </p:pic>
      <p:pic>
        <p:nvPicPr>
          <p:cNvPr id="43" name="Graphic 42" descr="Chat with solid fill">
            <a:extLst>
              <a:ext uri="{FF2B5EF4-FFF2-40B4-BE49-F238E27FC236}">
                <a16:creationId xmlns:a16="http://schemas.microsoft.com/office/drawing/2014/main" id="{86A61D65-9C5C-245A-4D64-33914F6183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64640" y="4336891"/>
            <a:ext cx="795543" cy="795543"/>
          </a:xfrm>
          <a:prstGeom prst="rect">
            <a:avLst/>
          </a:prstGeom>
        </p:spPr>
      </p:pic>
      <p:sp>
        <p:nvSpPr>
          <p:cNvPr id="46" name="Rounded Rectangle 45">
            <a:extLst>
              <a:ext uri="{FF2B5EF4-FFF2-40B4-BE49-F238E27FC236}">
                <a16:creationId xmlns:a16="http://schemas.microsoft.com/office/drawing/2014/main" id="{B7218D19-EE3B-E891-B601-D38C3F0DF21E}"/>
              </a:ext>
            </a:extLst>
          </p:cNvPr>
          <p:cNvSpPr/>
          <p:nvPr/>
        </p:nvSpPr>
        <p:spPr>
          <a:xfrm>
            <a:off x="10748553" y="5559999"/>
            <a:ext cx="668383" cy="20247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More…</a:t>
            </a:r>
          </a:p>
        </p:txBody>
      </p:sp>
      <p:grpSp>
        <p:nvGrpSpPr>
          <p:cNvPr id="53" name="Group 52">
            <a:extLst>
              <a:ext uri="{FF2B5EF4-FFF2-40B4-BE49-F238E27FC236}">
                <a16:creationId xmlns:a16="http://schemas.microsoft.com/office/drawing/2014/main" id="{6279B7DF-DF0F-9F8F-E657-DAE93E568221}"/>
              </a:ext>
            </a:extLst>
          </p:cNvPr>
          <p:cNvGrpSpPr/>
          <p:nvPr/>
        </p:nvGrpSpPr>
        <p:grpSpPr>
          <a:xfrm>
            <a:off x="8974455" y="5864614"/>
            <a:ext cx="888366" cy="580020"/>
            <a:chOff x="8974455" y="5864614"/>
            <a:chExt cx="888366" cy="580020"/>
          </a:xfrm>
        </p:grpSpPr>
        <p:sp>
          <p:nvSpPr>
            <p:cNvPr id="47" name="Left Arrow 46">
              <a:extLst>
                <a:ext uri="{FF2B5EF4-FFF2-40B4-BE49-F238E27FC236}">
                  <a16:creationId xmlns:a16="http://schemas.microsoft.com/office/drawing/2014/main" id="{1F4FDDFA-1C3C-2ABF-E7B2-962F49934EA5}"/>
                </a:ext>
              </a:extLst>
            </p:cNvPr>
            <p:cNvSpPr/>
            <p:nvPr/>
          </p:nvSpPr>
          <p:spPr>
            <a:xfrm>
              <a:off x="8987517" y="5932263"/>
              <a:ext cx="251666" cy="168822"/>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8" name="TextBox 47">
              <a:extLst>
                <a:ext uri="{FF2B5EF4-FFF2-40B4-BE49-F238E27FC236}">
                  <a16:creationId xmlns:a16="http://schemas.microsoft.com/office/drawing/2014/main" id="{77C923FC-4350-F197-E750-838BE6CC8134}"/>
                </a:ext>
              </a:extLst>
            </p:cNvPr>
            <p:cNvSpPr txBox="1"/>
            <p:nvPr/>
          </p:nvSpPr>
          <p:spPr>
            <a:xfrm>
              <a:off x="9273794" y="5864614"/>
              <a:ext cx="526106" cy="276999"/>
            </a:xfrm>
            <a:prstGeom prst="rect">
              <a:avLst/>
            </a:prstGeom>
            <a:noFill/>
          </p:spPr>
          <p:txBody>
            <a:bodyPr wrap="none" rtlCol="0">
              <a:spAutoFit/>
            </a:bodyPr>
            <a:lstStyle/>
            <a:p>
              <a:r>
                <a:rPr lang="en-AU" sz="1200" dirty="0"/>
                <a:t>Back</a:t>
              </a:r>
            </a:p>
          </p:txBody>
        </p:sp>
        <p:pic>
          <p:nvPicPr>
            <p:cNvPr id="51" name="Graphic 50" descr="Home with solid fill">
              <a:extLst>
                <a:ext uri="{FF2B5EF4-FFF2-40B4-BE49-F238E27FC236}">
                  <a16:creationId xmlns:a16="http://schemas.microsoft.com/office/drawing/2014/main" id="{597110E2-F953-EA64-7FD0-CD6E6BA05C1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74455" y="6146917"/>
              <a:ext cx="290811" cy="290811"/>
            </a:xfrm>
            <a:prstGeom prst="rect">
              <a:avLst/>
            </a:prstGeom>
          </p:spPr>
        </p:pic>
        <p:sp>
          <p:nvSpPr>
            <p:cNvPr id="52" name="TextBox 51">
              <a:extLst>
                <a:ext uri="{FF2B5EF4-FFF2-40B4-BE49-F238E27FC236}">
                  <a16:creationId xmlns:a16="http://schemas.microsoft.com/office/drawing/2014/main" id="{9B3CA009-DCAB-4B20-14DD-1B57486451EA}"/>
                </a:ext>
              </a:extLst>
            </p:cNvPr>
            <p:cNvSpPr txBox="1"/>
            <p:nvPr/>
          </p:nvSpPr>
          <p:spPr>
            <a:xfrm>
              <a:off x="9269389" y="6167635"/>
              <a:ext cx="593432" cy="276999"/>
            </a:xfrm>
            <a:prstGeom prst="rect">
              <a:avLst/>
            </a:prstGeom>
            <a:noFill/>
          </p:spPr>
          <p:txBody>
            <a:bodyPr wrap="none" rtlCol="0">
              <a:spAutoFit/>
            </a:bodyPr>
            <a:lstStyle/>
            <a:p>
              <a:r>
                <a:rPr lang="en-AU" sz="1200" dirty="0"/>
                <a:t>Home</a:t>
              </a:r>
            </a:p>
          </p:txBody>
        </p:sp>
      </p:grpSp>
    </p:spTree>
    <p:extLst>
      <p:ext uri="{BB962C8B-B14F-4D97-AF65-F5344CB8AC3E}">
        <p14:creationId xmlns:p14="http://schemas.microsoft.com/office/powerpoint/2010/main" val="170405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6693FA-E66F-9477-5578-A46876444A8A}"/>
              </a:ext>
            </a:extLst>
          </p:cNvPr>
          <p:cNvSpPr>
            <a:spLocks noGrp="1"/>
          </p:cNvSpPr>
          <p:nvPr>
            <p:ph sz="quarter" idx="10"/>
          </p:nvPr>
        </p:nvSpPr>
        <p:spPr/>
        <p:txBody>
          <a:bodyPr/>
          <a:lstStyle/>
          <a:p>
            <a:pPr marL="285750" indent="-285750">
              <a:buFont typeface="Arial" panose="020B0604020202020204" pitchFamily="34" charset="0"/>
              <a:buChar char="•"/>
            </a:pPr>
            <a:r>
              <a:rPr lang="en-AU" sz="2400" b="0" dirty="0">
                <a:solidFill>
                  <a:schemeClr val="tx1"/>
                </a:solidFill>
              </a:rPr>
              <a:t>Toilets outside near lifts</a:t>
            </a:r>
            <a:br>
              <a:rPr lang="en-AU" sz="2400" b="0" dirty="0">
                <a:solidFill>
                  <a:schemeClr val="tx1"/>
                </a:solidFill>
              </a:rPr>
            </a:br>
            <a:endParaRPr lang="en-AU" sz="2400" b="0" dirty="0">
              <a:solidFill>
                <a:schemeClr val="tx1"/>
              </a:solidFill>
            </a:endParaRPr>
          </a:p>
          <a:p>
            <a:pPr marL="285750" indent="-285750">
              <a:lnSpc>
                <a:spcPct val="150000"/>
              </a:lnSpc>
              <a:buFont typeface="Arial" panose="020B0604020202020204" pitchFamily="34" charset="0"/>
              <a:buChar char="•"/>
            </a:pPr>
            <a:r>
              <a:rPr lang="en-AU" sz="2400" b="0" dirty="0">
                <a:solidFill>
                  <a:schemeClr val="tx1"/>
                </a:solidFill>
              </a:rPr>
              <a:t>In case of emergency, fire exits are near the lifts. Assembly point is </a:t>
            </a:r>
            <a:r>
              <a:rPr lang="en-AU" sz="2400" dirty="0">
                <a:solidFill>
                  <a:schemeClr val="tx1"/>
                </a:solidFill>
              </a:rPr>
              <a:t>Post Office Square</a:t>
            </a:r>
            <a:br>
              <a:rPr lang="en-AU" sz="2400" dirty="0">
                <a:solidFill>
                  <a:schemeClr val="tx1"/>
                </a:solidFill>
              </a:rPr>
            </a:br>
            <a:endParaRPr lang="en-AU" sz="2400" dirty="0">
              <a:solidFill>
                <a:schemeClr val="tx1"/>
              </a:solidFill>
            </a:endParaRPr>
          </a:p>
          <a:p>
            <a:pPr marL="285750" indent="-285750">
              <a:lnSpc>
                <a:spcPct val="150000"/>
              </a:lnSpc>
              <a:buFont typeface="Arial" panose="020B0604020202020204" pitchFamily="34" charset="0"/>
              <a:buChar char="•"/>
            </a:pPr>
            <a:r>
              <a:rPr lang="en-AU" sz="2400" b="0" dirty="0">
                <a:solidFill>
                  <a:schemeClr val="tx1"/>
                </a:solidFill>
              </a:rPr>
              <a:t>Please ask questions any time</a:t>
            </a:r>
          </a:p>
          <a:p>
            <a:pPr marL="285750" indent="-285750">
              <a:lnSpc>
                <a:spcPct val="150000"/>
              </a:lnSpc>
              <a:buFont typeface="Arial" panose="020B0604020202020204" pitchFamily="34" charset="0"/>
              <a:buChar char="•"/>
            </a:pPr>
            <a:endParaRPr lang="en-AU" sz="2400" dirty="0">
              <a:solidFill>
                <a:schemeClr val="tx1"/>
              </a:solidFill>
            </a:endParaRPr>
          </a:p>
          <a:p>
            <a:pPr>
              <a:lnSpc>
                <a:spcPct val="150000"/>
              </a:lnSpc>
            </a:pPr>
            <a:endParaRPr lang="en-AU" sz="2400" dirty="0">
              <a:solidFill>
                <a:schemeClr val="tx1"/>
              </a:solidFill>
            </a:endParaRPr>
          </a:p>
        </p:txBody>
      </p:sp>
      <p:sp>
        <p:nvSpPr>
          <p:cNvPr id="3" name="Title 2">
            <a:extLst>
              <a:ext uri="{FF2B5EF4-FFF2-40B4-BE49-F238E27FC236}">
                <a16:creationId xmlns:a16="http://schemas.microsoft.com/office/drawing/2014/main" id="{D3E78D5B-7E3A-44F5-6EA3-25A5E4E20BB4}"/>
              </a:ext>
            </a:extLst>
          </p:cNvPr>
          <p:cNvSpPr>
            <a:spLocks noGrp="1"/>
          </p:cNvSpPr>
          <p:nvPr>
            <p:ph type="title"/>
          </p:nvPr>
        </p:nvSpPr>
        <p:spPr/>
        <p:txBody>
          <a:bodyPr/>
          <a:lstStyle/>
          <a:p>
            <a:r>
              <a:rPr lang="en-AU" dirty="0"/>
              <a:t>Housekeeping</a:t>
            </a:r>
          </a:p>
        </p:txBody>
      </p:sp>
      <p:sp>
        <p:nvSpPr>
          <p:cNvPr id="4" name="Footer Placeholder 3">
            <a:extLst>
              <a:ext uri="{FF2B5EF4-FFF2-40B4-BE49-F238E27FC236}">
                <a16:creationId xmlns:a16="http://schemas.microsoft.com/office/drawing/2014/main" id="{C8EF7D5F-054D-B119-B29D-6224B763A7CF}"/>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B6C2F73C-B7D7-3B2D-75A9-CA60DCB0AD9D}"/>
              </a:ext>
            </a:extLst>
          </p:cNvPr>
          <p:cNvSpPr>
            <a:spLocks noGrp="1"/>
          </p:cNvSpPr>
          <p:nvPr>
            <p:ph type="sldNum" sz="quarter" idx="18"/>
          </p:nvPr>
        </p:nvSpPr>
        <p:spPr/>
        <p:txBody>
          <a:bodyPr/>
          <a:lstStyle/>
          <a:p>
            <a:fld id="{E917DE0E-AFB1-41FD-BC35-27DB61CA125F}" type="slidenum">
              <a:rPr lang="en-AU" smtClean="0"/>
              <a:pPr/>
              <a:t>4</a:t>
            </a:fld>
            <a:endParaRPr lang="en-AU"/>
          </a:p>
        </p:txBody>
      </p:sp>
    </p:spTree>
    <p:extLst>
      <p:ext uri="{BB962C8B-B14F-4D97-AF65-F5344CB8AC3E}">
        <p14:creationId xmlns:p14="http://schemas.microsoft.com/office/powerpoint/2010/main" val="21751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6DF2C3-C9F8-A2CD-CD51-106B6775F6D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D6E66A4-ADA9-7D2E-95F6-E70C0C153918}"/>
              </a:ext>
            </a:extLst>
          </p:cNvPr>
          <p:cNvPicPr>
            <a:picLocks noChangeAspect="1"/>
          </p:cNvPicPr>
          <p:nvPr/>
        </p:nvPicPr>
        <p:blipFill>
          <a:blip r:embed="rId3"/>
          <a:stretch>
            <a:fillRect/>
          </a:stretch>
        </p:blipFill>
        <p:spPr>
          <a:xfrm>
            <a:off x="642257" y="223200"/>
            <a:ext cx="11079534" cy="6236383"/>
          </a:xfrm>
          <a:prstGeom prst="rect">
            <a:avLst/>
          </a:prstGeom>
          <a:ln>
            <a:solidFill>
              <a:schemeClr val="tx1"/>
            </a:solidFill>
          </a:ln>
        </p:spPr>
      </p:pic>
      <p:sp>
        <p:nvSpPr>
          <p:cNvPr id="4" name="Footer Placeholder 3">
            <a:extLst>
              <a:ext uri="{FF2B5EF4-FFF2-40B4-BE49-F238E27FC236}">
                <a16:creationId xmlns:a16="http://schemas.microsoft.com/office/drawing/2014/main" id="{42B5AB84-7F3B-A762-513E-64464293B9A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C172D6C-B1C3-97F6-9367-0A940CA520C5}"/>
              </a:ext>
            </a:extLst>
          </p:cNvPr>
          <p:cNvSpPr>
            <a:spLocks noGrp="1"/>
          </p:cNvSpPr>
          <p:nvPr>
            <p:ph type="sldNum" sz="quarter" idx="12"/>
          </p:nvPr>
        </p:nvSpPr>
        <p:spPr/>
        <p:txBody>
          <a:bodyPr/>
          <a:lstStyle/>
          <a:p>
            <a:fld id="{E917DE0E-AFB1-41FD-BC35-27DB61CA125F}" type="slidenum">
              <a:rPr lang="en-AU" smtClean="0"/>
              <a:pPr/>
              <a:t>40</a:t>
            </a:fld>
            <a:endParaRPr lang="en-AU"/>
          </a:p>
        </p:txBody>
      </p:sp>
      <p:sp>
        <p:nvSpPr>
          <p:cNvPr id="7" name="Rectangle 6">
            <a:extLst>
              <a:ext uri="{FF2B5EF4-FFF2-40B4-BE49-F238E27FC236}">
                <a16:creationId xmlns:a16="http://schemas.microsoft.com/office/drawing/2014/main" id="{0B6382CF-7EA0-483A-698C-BEA71F52D67F}"/>
              </a:ext>
            </a:extLst>
          </p:cNvPr>
          <p:cNvSpPr/>
          <p:nvPr/>
        </p:nvSpPr>
        <p:spPr>
          <a:xfrm>
            <a:off x="8752114" y="757645"/>
            <a:ext cx="2965269" cy="57019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S</a:t>
            </a:r>
          </a:p>
        </p:txBody>
      </p:sp>
      <p:sp>
        <p:nvSpPr>
          <p:cNvPr id="17" name="TextBox 16">
            <a:extLst>
              <a:ext uri="{FF2B5EF4-FFF2-40B4-BE49-F238E27FC236}">
                <a16:creationId xmlns:a16="http://schemas.microsoft.com/office/drawing/2014/main" id="{C0DA1D70-27A3-11A6-CF09-71CD35E657F6}"/>
              </a:ext>
            </a:extLst>
          </p:cNvPr>
          <p:cNvSpPr txBox="1"/>
          <p:nvPr/>
        </p:nvSpPr>
        <p:spPr>
          <a:xfrm>
            <a:off x="8916505" y="1668362"/>
            <a:ext cx="2467776" cy="3659079"/>
          </a:xfrm>
          <a:prstGeom prst="rect">
            <a:avLst/>
          </a:prstGeom>
          <a:noFill/>
        </p:spPr>
        <p:txBody>
          <a:bodyPr wrap="square" rtlCol="0">
            <a:spAutoFit/>
          </a:bodyPr>
          <a:lstStyle/>
          <a:p>
            <a:r>
              <a:rPr lang="en-AU" sz="1200" dirty="0"/>
              <a:t>Here are the top 5 searches for speech pathologist</a:t>
            </a:r>
          </a:p>
          <a:p>
            <a:endParaRPr lang="en-AU" sz="1200" dirty="0"/>
          </a:p>
          <a:p>
            <a:pPr>
              <a:lnSpc>
                <a:spcPct val="150000"/>
              </a:lnSpc>
            </a:pPr>
            <a:r>
              <a:rPr lang="en-AU" sz="1200" dirty="0"/>
              <a:t>1. Speech Pathology Australia</a:t>
            </a:r>
          </a:p>
          <a:p>
            <a:pPr>
              <a:lnSpc>
                <a:spcPct val="150000"/>
              </a:lnSpc>
            </a:pPr>
            <a:r>
              <a:rPr lang="en-AU" sz="1200" dirty="0"/>
              <a:t>2. Active Speech Pathology</a:t>
            </a:r>
          </a:p>
          <a:p>
            <a:pPr>
              <a:lnSpc>
                <a:spcPct val="150000"/>
              </a:lnSpc>
            </a:pPr>
            <a:r>
              <a:rPr lang="en-AU" sz="1200" dirty="0"/>
              <a:t>3.</a:t>
            </a:r>
          </a:p>
          <a:p>
            <a:pPr>
              <a:lnSpc>
                <a:spcPct val="150000"/>
              </a:lnSpc>
            </a:pPr>
            <a:r>
              <a:rPr lang="en-AU" sz="1200" dirty="0"/>
              <a:t>4.</a:t>
            </a:r>
          </a:p>
          <a:p>
            <a:pPr>
              <a:lnSpc>
                <a:spcPct val="150000"/>
              </a:lnSpc>
            </a:pPr>
            <a:r>
              <a:rPr lang="en-AU" sz="1200" dirty="0"/>
              <a:t>5.</a:t>
            </a:r>
          </a:p>
          <a:p>
            <a:pPr>
              <a:lnSpc>
                <a:spcPct val="150000"/>
              </a:lnSpc>
            </a:pPr>
            <a:endParaRPr lang="en-AU" sz="1200" dirty="0"/>
          </a:p>
          <a:p>
            <a:pPr>
              <a:lnSpc>
                <a:spcPct val="150000"/>
              </a:lnSpc>
            </a:pPr>
            <a:endParaRPr lang="en-AU" sz="1200" dirty="0"/>
          </a:p>
          <a:p>
            <a:pPr>
              <a:lnSpc>
                <a:spcPct val="150000"/>
              </a:lnSpc>
            </a:pPr>
            <a:r>
              <a:rPr lang="en-AU" sz="1200" b="1" dirty="0"/>
              <a:t>Related searches</a:t>
            </a:r>
          </a:p>
          <a:p>
            <a:pPr marL="171450" indent="-171450">
              <a:lnSpc>
                <a:spcPct val="150000"/>
              </a:lnSpc>
              <a:buFont typeface="Arial" panose="020B0604020202020204" pitchFamily="34" charset="0"/>
              <a:buChar char="•"/>
            </a:pPr>
            <a:r>
              <a:rPr lang="en-AU" sz="1200" dirty="0"/>
              <a:t>speech pathologist near me</a:t>
            </a:r>
          </a:p>
          <a:p>
            <a:pPr marL="171450" indent="-171450">
              <a:lnSpc>
                <a:spcPct val="150000"/>
              </a:lnSpc>
              <a:buFont typeface="Arial" panose="020B0604020202020204" pitchFamily="34" charset="0"/>
              <a:buChar char="•"/>
            </a:pPr>
            <a:r>
              <a:rPr lang="en-AU" sz="1200" dirty="0"/>
              <a:t>speech pathologist adult</a:t>
            </a:r>
          </a:p>
          <a:p>
            <a:pPr marL="171450" indent="-171450">
              <a:lnSpc>
                <a:spcPct val="150000"/>
              </a:lnSpc>
              <a:buFont typeface="Arial" panose="020B0604020202020204" pitchFamily="34" charset="0"/>
              <a:buChar char="•"/>
            </a:pPr>
            <a:r>
              <a:rPr lang="en-AU" sz="1200" dirty="0"/>
              <a:t>speech pathologist cost</a:t>
            </a:r>
          </a:p>
        </p:txBody>
      </p:sp>
      <p:sp>
        <p:nvSpPr>
          <p:cNvPr id="22" name="Rectangle 21">
            <a:extLst>
              <a:ext uri="{FF2B5EF4-FFF2-40B4-BE49-F238E27FC236}">
                <a16:creationId xmlns:a16="http://schemas.microsoft.com/office/drawing/2014/main" id="{B69F3C36-2E1B-6A2A-2DF2-C63009BAA6D0}"/>
              </a:ext>
            </a:extLst>
          </p:cNvPr>
          <p:cNvSpPr/>
          <p:nvPr/>
        </p:nvSpPr>
        <p:spPr>
          <a:xfrm>
            <a:off x="8974183" y="1162594"/>
            <a:ext cx="1808876" cy="2024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3" name="Rounded Rectangle 22">
            <a:extLst>
              <a:ext uri="{FF2B5EF4-FFF2-40B4-BE49-F238E27FC236}">
                <a16:creationId xmlns:a16="http://schemas.microsoft.com/office/drawing/2014/main" id="{587316AF-44EE-630D-2227-FB37B3DCD7E8}"/>
              </a:ext>
            </a:extLst>
          </p:cNvPr>
          <p:cNvSpPr/>
          <p:nvPr/>
        </p:nvSpPr>
        <p:spPr>
          <a:xfrm>
            <a:off x="10881359" y="1162594"/>
            <a:ext cx="668383" cy="202475"/>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Search</a:t>
            </a:r>
          </a:p>
        </p:txBody>
      </p:sp>
      <p:sp>
        <p:nvSpPr>
          <p:cNvPr id="2" name="TextBox 1">
            <a:extLst>
              <a:ext uri="{FF2B5EF4-FFF2-40B4-BE49-F238E27FC236}">
                <a16:creationId xmlns:a16="http://schemas.microsoft.com/office/drawing/2014/main" id="{6AD7A964-5480-4CB8-19D2-E53AB4465C3A}"/>
              </a:ext>
            </a:extLst>
          </p:cNvPr>
          <p:cNvSpPr txBox="1"/>
          <p:nvPr/>
        </p:nvSpPr>
        <p:spPr>
          <a:xfrm>
            <a:off x="8995956" y="1124914"/>
            <a:ext cx="1933303" cy="276999"/>
          </a:xfrm>
          <a:prstGeom prst="rect">
            <a:avLst/>
          </a:prstGeom>
          <a:noFill/>
        </p:spPr>
        <p:txBody>
          <a:bodyPr wrap="square" rtlCol="0">
            <a:spAutoFit/>
          </a:bodyPr>
          <a:lstStyle/>
          <a:p>
            <a:r>
              <a:rPr lang="en-AU" sz="1200" dirty="0"/>
              <a:t>Speech pathologist</a:t>
            </a:r>
          </a:p>
        </p:txBody>
      </p:sp>
      <p:grpSp>
        <p:nvGrpSpPr>
          <p:cNvPr id="18" name="Group 17">
            <a:extLst>
              <a:ext uri="{FF2B5EF4-FFF2-40B4-BE49-F238E27FC236}">
                <a16:creationId xmlns:a16="http://schemas.microsoft.com/office/drawing/2014/main" id="{4C0B2F4B-0FE1-3332-FEE3-9F043FE51F85}"/>
              </a:ext>
            </a:extLst>
          </p:cNvPr>
          <p:cNvGrpSpPr/>
          <p:nvPr/>
        </p:nvGrpSpPr>
        <p:grpSpPr>
          <a:xfrm>
            <a:off x="8974455" y="5864614"/>
            <a:ext cx="888366" cy="580020"/>
            <a:chOff x="8974455" y="5864614"/>
            <a:chExt cx="888366" cy="580020"/>
          </a:xfrm>
        </p:grpSpPr>
        <p:sp>
          <p:nvSpPr>
            <p:cNvPr id="19" name="Left Arrow 18">
              <a:extLst>
                <a:ext uri="{FF2B5EF4-FFF2-40B4-BE49-F238E27FC236}">
                  <a16:creationId xmlns:a16="http://schemas.microsoft.com/office/drawing/2014/main" id="{F45B4AFF-A937-77BC-0E9D-DC22CA657E38}"/>
                </a:ext>
              </a:extLst>
            </p:cNvPr>
            <p:cNvSpPr/>
            <p:nvPr/>
          </p:nvSpPr>
          <p:spPr>
            <a:xfrm>
              <a:off x="8987517" y="5932263"/>
              <a:ext cx="251666" cy="168822"/>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extBox 19">
              <a:extLst>
                <a:ext uri="{FF2B5EF4-FFF2-40B4-BE49-F238E27FC236}">
                  <a16:creationId xmlns:a16="http://schemas.microsoft.com/office/drawing/2014/main" id="{08A56FCF-F9AD-435E-D158-B80EC3B58F78}"/>
                </a:ext>
              </a:extLst>
            </p:cNvPr>
            <p:cNvSpPr txBox="1"/>
            <p:nvPr/>
          </p:nvSpPr>
          <p:spPr>
            <a:xfrm>
              <a:off x="9273794" y="5864614"/>
              <a:ext cx="526106" cy="276999"/>
            </a:xfrm>
            <a:prstGeom prst="rect">
              <a:avLst/>
            </a:prstGeom>
            <a:noFill/>
          </p:spPr>
          <p:txBody>
            <a:bodyPr wrap="none" rtlCol="0">
              <a:spAutoFit/>
            </a:bodyPr>
            <a:lstStyle/>
            <a:p>
              <a:r>
                <a:rPr lang="en-AU" sz="1200" dirty="0"/>
                <a:t>Back</a:t>
              </a:r>
            </a:p>
          </p:txBody>
        </p:sp>
        <p:pic>
          <p:nvPicPr>
            <p:cNvPr id="21" name="Graphic 20" descr="Home with solid fill">
              <a:extLst>
                <a:ext uri="{FF2B5EF4-FFF2-40B4-BE49-F238E27FC236}">
                  <a16:creationId xmlns:a16="http://schemas.microsoft.com/office/drawing/2014/main" id="{F49682D8-183B-83BC-CE51-2F7747A63C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74455" y="6146917"/>
              <a:ext cx="290811" cy="290811"/>
            </a:xfrm>
            <a:prstGeom prst="rect">
              <a:avLst/>
            </a:prstGeom>
          </p:spPr>
        </p:pic>
        <p:sp>
          <p:nvSpPr>
            <p:cNvPr id="24" name="TextBox 23">
              <a:extLst>
                <a:ext uri="{FF2B5EF4-FFF2-40B4-BE49-F238E27FC236}">
                  <a16:creationId xmlns:a16="http://schemas.microsoft.com/office/drawing/2014/main" id="{01529B35-88C9-93C8-2C82-2DED629CCAE7}"/>
                </a:ext>
              </a:extLst>
            </p:cNvPr>
            <p:cNvSpPr txBox="1"/>
            <p:nvPr/>
          </p:nvSpPr>
          <p:spPr>
            <a:xfrm>
              <a:off x="9269389" y="6167635"/>
              <a:ext cx="593432" cy="276999"/>
            </a:xfrm>
            <a:prstGeom prst="rect">
              <a:avLst/>
            </a:prstGeom>
            <a:noFill/>
          </p:spPr>
          <p:txBody>
            <a:bodyPr wrap="none" rtlCol="0">
              <a:spAutoFit/>
            </a:bodyPr>
            <a:lstStyle/>
            <a:p>
              <a:r>
                <a:rPr lang="en-AU" sz="1200" dirty="0"/>
                <a:t>Home</a:t>
              </a:r>
            </a:p>
          </p:txBody>
        </p:sp>
      </p:grpSp>
      <p:sp>
        <p:nvSpPr>
          <p:cNvPr id="39" name="Rounded Rectangle 38">
            <a:extLst>
              <a:ext uri="{FF2B5EF4-FFF2-40B4-BE49-F238E27FC236}">
                <a16:creationId xmlns:a16="http://schemas.microsoft.com/office/drawing/2014/main" id="{B8C887BC-DB45-1647-9DD2-8CFA329CFDC5}"/>
              </a:ext>
            </a:extLst>
          </p:cNvPr>
          <p:cNvSpPr/>
          <p:nvPr/>
        </p:nvSpPr>
        <p:spPr>
          <a:xfrm>
            <a:off x="10929259" y="3608613"/>
            <a:ext cx="668383" cy="20247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dirty="0"/>
              <a:t>More…</a:t>
            </a:r>
          </a:p>
        </p:txBody>
      </p:sp>
    </p:spTree>
    <p:extLst>
      <p:ext uri="{BB962C8B-B14F-4D97-AF65-F5344CB8AC3E}">
        <p14:creationId xmlns:p14="http://schemas.microsoft.com/office/powerpoint/2010/main" val="406454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7F568-BF0C-86F1-3CF2-EE7CE06C73E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562301-BF63-0432-EA2E-EDC2CB27054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E51A6BB-183D-0436-CEAA-A4568F390510}"/>
              </a:ext>
            </a:extLst>
          </p:cNvPr>
          <p:cNvSpPr>
            <a:spLocks noGrp="1"/>
          </p:cNvSpPr>
          <p:nvPr>
            <p:ph type="sldNum" sz="quarter" idx="12"/>
          </p:nvPr>
        </p:nvSpPr>
        <p:spPr>
          <a:xfrm>
            <a:off x="11208568" y="6539388"/>
            <a:ext cx="254461" cy="95412"/>
          </a:xfrm>
        </p:spPr>
        <p:txBody>
          <a:bodyPr/>
          <a:lstStyle/>
          <a:p>
            <a:fld id="{E917DE0E-AFB1-41FD-BC35-27DB61CA125F}" type="slidenum">
              <a:rPr lang="en-AU" smtClean="0"/>
              <a:pPr/>
              <a:t>41</a:t>
            </a:fld>
            <a:endParaRPr lang="en-AU"/>
          </a:p>
        </p:txBody>
      </p:sp>
      <p:pic>
        <p:nvPicPr>
          <p:cNvPr id="34" name="Picture 33" descr="Example of a design mock-up showing healthcare related categories to support searching">
            <a:extLst>
              <a:ext uri="{FF2B5EF4-FFF2-40B4-BE49-F238E27FC236}">
                <a16:creationId xmlns:a16="http://schemas.microsoft.com/office/drawing/2014/main" id="{98CE463D-3C2C-AD5F-E6CF-28CE0A19BF76}"/>
              </a:ext>
            </a:extLst>
          </p:cNvPr>
          <p:cNvPicPr>
            <a:picLocks noChangeAspect="1"/>
          </p:cNvPicPr>
          <p:nvPr/>
        </p:nvPicPr>
        <p:blipFill>
          <a:blip r:embed="rId3"/>
          <a:stretch>
            <a:fillRect/>
          </a:stretch>
        </p:blipFill>
        <p:spPr>
          <a:xfrm>
            <a:off x="2810365" y="1522757"/>
            <a:ext cx="8881963" cy="5004043"/>
          </a:xfrm>
          <a:prstGeom prst="rect">
            <a:avLst/>
          </a:prstGeom>
        </p:spPr>
      </p:pic>
      <p:sp>
        <p:nvSpPr>
          <p:cNvPr id="35" name="Title 34">
            <a:extLst>
              <a:ext uri="{FF2B5EF4-FFF2-40B4-BE49-F238E27FC236}">
                <a16:creationId xmlns:a16="http://schemas.microsoft.com/office/drawing/2014/main" id="{4B5CE91F-CEA6-61C3-043E-5E2B8B155B1B}"/>
              </a:ext>
            </a:extLst>
          </p:cNvPr>
          <p:cNvSpPr>
            <a:spLocks noGrp="1"/>
          </p:cNvSpPr>
          <p:nvPr>
            <p:ph type="title" idx="4294967295"/>
          </p:nvPr>
        </p:nvSpPr>
        <p:spPr>
          <a:xfrm>
            <a:off x="454026" y="292944"/>
            <a:ext cx="9576000" cy="469056"/>
          </a:xfrm>
        </p:spPr>
        <p:txBody>
          <a:bodyPr vert="horz" lIns="0" tIns="0" rIns="0" bIns="0" rtlCol="0" anchor="b" anchorCtr="0">
            <a:noAutofit/>
          </a:bodyPr>
          <a:lstStyle/>
          <a:p>
            <a:r>
              <a:rPr lang="en-AU">
                <a:solidFill>
                  <a:schemeClr val="bg1"/>
                </a:solidFill>
              </a:rPr>
              <a:t>Example of design mock-up</a:t>
            </a:r>
          </a:p>
        </p:txBody>
      </p:sp>
      <p:sp>
        <p:nvSpPr>
          <p:cNvPr id="3" name="Rounded Rectangular Callout 2">
            <a:extLst>
              <a:ext uri="{FF2B5EF4-FFF2-40B4-BE49-F238E27FC236}">
                <a16:creationId xmlns:a16="http://schemas.microsoft.com/office/drawing/2014/main" id="{513CA508-CC1A-6728-DCC6-D68677734E4D}"/>
              </a:ext>
            </a:extLst>
          </p:cNvPr>
          <p:cNvSpPr/>
          <p:nvPr/>
        </p:nvSpPr>
        <p:spPr>
          <a:xfrm>
            <a:off x="1612038" y="2821915"/>
            <a:ext cx="2496458" cy="1648918"/>
          </a:xfrm>
          <a:prstGeom prst="wedgeRoundRectCallout">
            <a:avLst>
              <a:gd name="adj1" fmla="val -38246"/>
              <a:gd name="adj2" fmla="val 84318"/>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000" dirty="0">
                <a:solidFill>
                  <a:srgbClr val="030203"/>
                </a:solidFill>
              </a:rPr>
              <a:t>I need to </a:t>
            </a:r>
            <a:r>
              <a:rPr lang="en-US" sz="2000" b="1" dirty="0">
                <a:solidFill>
                  <a:srgbClr val="030203"/>
                </a:solidFill>
              </a:rPr>
              <a:t>use</a:t>
            </a:r>
            <a:r>
              <a:rPr lang="en-US" sz="2000" dirty="0">
                <a:solidFill>
                  <a:srgbClr val="030203"/>
                </a:solidFill>
              </a:rPr>
              <a:t> the </a:t>
            </a:r>
            <a:r>
              <a:rPr lang="en-US" sz="2000" b="1" dirty="0">
                <a:solidFill>
                  <a:srgbClr val="030203"/>
                </a:solidFill>
              </a:rPr>
              <a:t>keyboard</a:t>
            </a:r>
            <a:r>
              <a:rPr lang="en-US" sz="2000" dirty="0">
                <a:solidFill>
                  <a:srgbClr val="030203"/>
                </a:solidFill>
              </a:rPr>
              <a:t> to </a:t>
            </a:r>
            <a:r>
              <a:rPr lang="en-US" sz="2000" b="1" dirty="0">
                <a:solidFill>
                  <a:srgbClr val="030203"/>
                </a:solidFill>
              </a:rPr>
              <a:t>move</a:t>
            </a:r>
            <a:r>
              <a:rPr lang="en-US" sz="2000" dirty="0">
                <a:solidFill>
                  <a:srgbClr val="030203"/>
                </a:solidFill>
              </a:rPr>
              <a:t> between </a:t>
            </a:r>
            <a:r>
              <a:rPr lang="en-US" sz="2000" b="1" dirty="0">
                <a:solidFill>
                  <a:srgbClr val="030203"/>
                </a:solidFill>
              </a:rPr>
              <a:t>buttons</a:t>
            </a:r>
          </a:p>
        </p:txBody>
      </p:sp>
      <p:pic>
        <p:nvPicPr>
          <p:cNvPr id="6" name="Picture 5">
            <a:extLst>
              <a:ext uri="{FF2B5EF4-FFF2-40B4-BE49-F238E27FC236}">
                <a16:creationId xmlns:a16="http://schemas.microsoft.com/office/drawing/2014/main" id="{7EAF5159-591F-7E86-0082-C22D8C61B2B1}"/>
              </a:ext>
            </a:extLst>
          </p:cNvPr>
          <p:cNvPicPr>
            <a:picLocks noChangeAspect="1"/>
          </p:cNvPicPr>
          <p:nvPr/>
        </p:nvPicPr>
        <p:blipFill>
          <a:blip r:embed="rId4"/>
          <a:srcRect/>
          <a:stretch/>
        </p:blipFill>
        <p:spPr>
          <a:xfrm>
            <a:off x="239166" y="4625510"/>
            <a:ext cx="1882092" cy="1882092"/>
          </a:xfrm>
          <a:prstGeom prst="rect">
            <a:avLst/>
          </a:prstGeom>
        </p:spPr>
      </p:pic>
    </p:spTree>
    <p:extLst>
      <p:ext uri="{BB962C8B-B14F-4D97-AF65-F5344CB8AC3E}">
        <p14:creationId xmlns:p14="http://schemas.microsoft.com/office/powerpoint/2010/main" val="143647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C172A6-97BB-91E5-7952-CB39003AE0B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2A4E4EE-8CB0-E222-4040-2265955AC00C}"/>
              </a:ext>
            </a:extLst>
          </p:cNvPr>
          <p:cNvSpPr>
            <a:spLocks noGrp="1"/>
          </p:cNvSpPr>
          <p:nvPr>
            <p:ph type="sldNum" sz="quarter" idx="12"/>
          </p:nvPr>
        </p:nvSpPr>
        <p:spPr/>
        <p:txBody>
          <a:bodyPr/>
          <a:lstStyle/>
          <a:p>
            <a:fld id="{68322016-1623-4FDF-9925-76147BCA8351}" type="slidenum">
              <a:rPr lang="en-AU" smtClean="0"/>
              <a:t>42</a:t>
            </a:fld>
            <a:endParaRPr lang="en-AU"/>
          </a:p>
        </p:txBody>
      </p:sp>
      <p:sp>
        <p:nvSpPr>
          <p:cNvPr id="6" name="Title 12">
            <a:extLst>
              <a:ext uri="{FF2B5EF4-FFF2-40B4-BE49-F238E27FC236}">
                <a16:creationId xmlns:a16="http://schemas.microsoft.com/office/drawing/2014/main" id="{65DE8310-239D-D0FB-A4EB-CF7A6F5249BE}"/>
              </a:ext>
            </a:extLst>
          </p:cNvPr>
          <p:cNvSpPr txBox="1">
            <a:spLocks noGrp="1"/>
          </p:cNvSpPr>
          <p:nvPr>
            <p:ph type="title" idx="4294967295"/>
          </p:nvPr>
        </p:nvSpPr>
        <p:spPr>
          <a:xfrm>
            <a:off x="407217" y="1459787"/>
            <a:ext cx="10801351" cy="5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dirty="0">
                <a:ln>
                  <a:noFill/>
                </a:ln>
                <a:solidFill>
                  <a:srgbClr val="51247A"/>
                </a:solidFill>
                <a:effectLst/>
                <a:uLnTx/>
                <a:uFillTx/>
                <a:latin typeface="+mj-lt"/>
                <a:ea typeface="+mj-ea"/>
                <a:cs typeface="+mj-cs"/>
              </a:rPr>
              <a:t>Key priorities from Co-design </a:t>
            </a:r>
            <a:r>
              <a:rPr kumimoji="0" lang="en-AU" sz="4000" b="0" i="0" u="none" strike="noStrike" kern="1200" cap="none" spc="0" normalizeH="0" baseline="0" noProof="0" dirty="0">
                <a:ln>
                  <a:noFill/>
                </a:ln>
                <a:solidFill>
                  <a:srgbClr val="51247A"/>
                </a:solidFill>
                <a:effectLst/>
                <a:uLnTx/>
                <a:uFillTx/>
                <a:latin typeface="+mj-lt"/>
                <a:ea typeface="+mj-ea"/>
                <a:cs typeface="+mj-cs"/>
              </a:rPr>
              <a:t> </a:t>
            </a:r>
          </a:p>
        </p:txBody>
      </p:sp>
      <p:sp>
        <p:nvSpPr>
          <p:cNvPr id="11" name="Content Placeholder 3">
            <a:extLst>
              <a:ext uri="{FF2B5EF4-FFF2-40B4-BE49-F238E27FC236}">
                <a16:creationId xmlns:a16="http://schemas.microsoft.com/office/drawing/2014/main" id="{974D9B56-211C-11CA-18E6-D64704FAA334}"/>
              </a:ext>
            </a:extLst>
          </p:cNvPr>
          <p:cNvSpPr txBox="1">
            <a:spLocks/>
          </p:cNvSpPr>
          <p:nvPr/>
        </p:nvSpPr>
        <p:spPr>
          <a:xfrm>
            <a:off x="1051799" y="2622119"/>
            <a:ext cx="7929801" cy="720104"/>
          </a:xfrm>
          <a:prstGeom prst="rect">
            <a:avLst/>
          </a:prstGeom>
        </p:spPr>
        <p:txBody>
          <a:bodyPr anchor="ctr" anchorCtr="0"/>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400" b="0" dirty="0">
                <a:solidFill>
                  <a:schemeClr val="tx1"/>
                </a:solidFill>
              </a:rPr>
              <a:t>Reduce </a:t>
            </a:r>
            <a:r>
              <a:rPr lang="en-AU" sz="2400" dirty="0">
                <a:solidFill>
                  <a:schemeClr val="tx1"/>
                </a:solidFill>
              </a:rPr>
              <a:t>distractions</a:t>
            </a:r>
          </a:p>
        </p:txBody>
      </p:sp>
      <p:pic>
        <p:nvPicPr>
          <p:cNvPr id="7" name="Graphic 6" descr="Badge Tick1 with solid fill">
            <a:extLst>
              <a:ext uri="{FF2B5EF4-FFF2-40B4-BE49-F238E27FC236}">
                <a16:creationId xmlns:a16="http://schemas.microsoft.com/office/drawing/2014/main" id="{61EBED1E-7149-7C84-3293-93AB80A9C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217" y="2708896"/>
            <a:ext cx="546550" cy="546550"/>
          </a:xfrm>
          <a:prstGeom prst="rect">
            <a:avLst/>
          </a:prstGeom>
        </p:spPr>
      </p:pic>
      <p:sp>
        <p:nvSpPr>
          <p:cNvPr id="9" name="Content Placeholder 3">
            <a:extLst>
              <a:ext uri="{FF2B5EF4-FFF2-40B4-BE49-F238E27FC236}">
                <a16:creationId xmlns:a16="http://schemas.microsoft.com/office/drawing/2014/main" id="{D882E43C-C4A5-0F94-D615-247049741733}"/>
              </a:ext>
            </a:extLst>
          </p:cNvPr>
          <p:cNvSpPr txBox="1">
            <a:spLocks/>
          </p:cNvSpPr>
          <p:nvPr/>
        </p:nvSpPr>
        <p:spPr>
          <a:xfrm>
            <a:off x="1051799" y="3407379"/>
            <a:ext cx="7929801" cy="720104"/>
          </a:xfrm>
          <a:prstGeom prst="rect">
            <a:avLst/>
          </a:prstGeom>
        </p:spPr>
        <p:txBody>
          <a:bodyPr anchor="ctr" anchorCtr="0"/>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400" b="0" dirty="0">
                <a:solidFill>
                  <a:schemeClr val="tx1"/>
                </a:solidFill>
              </a:rPr>
              <a:t>Help with </a:t>
            </a:r>
            <a:r>
              <a:rPr lang="en-AU" sz="2400" dirty="0">
                <a:solidFill>
                  <a:schemeClr val="tx1"/>
                </a:solidFill>
              </a:rPr>
              <a:t>reading</a:t>
            </a:r>
            <a:r>
              <a:rPr lang="en-AU" sz="2400" b="0" dirty="0">
                <a:solidFill>
                  <a:schemeClr val="tx1"/>
                </a:solidFill>
              </a:rPr>
              <a:t> and </a:t>
            </a:r>
            <a:r>
              <a:rPr lang="en-AU" sz="2400" dirty="0">
                <a:solidFill>
                  <a:schemeClr val="tx1"/>
                </a:solidFill>
              </a:rPr>
              <a:t>understanding</a:t>
            </a:r>
            <a:r>
              <a:rPr lang="en-AU" sz="2400" b="0" dirty="0">
                <a:solidFill>
                  <a:schemeClr val="tx1"/>
                </a:solidFill>
              </a:rPr>
              <a:t> information</a:t>
            </a:r>
            <a:endParaRPr lang="en-AU" sz="2400" dirty="0">
              <a:solidFill>
                <a:schemeClr val="tx1"/>
              </a:solidFill>
            </a:endParaRPr>
          </a:p>
        </p:txBody>
      </p:sp>
      <p:pic>
        <p:nvPicPr>
          <p:cNvPr id="10" name="Graphic 9" descr="Badge Tick1 with solid fill">
            <a:extLst>
              <a:ext uri="{FF2B5EF4-FFF2-40B4-BE49-F238E27FC236}">
                <a16:creationId xmlns:a16="http://schemas.microsoft.com/office/drawing/2014/main" id="{D0BB48A6-0CA9-B997-6EAF-6CE62EAB8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217" y="3494156"/>
            <a:ext cx="546550" cy="546550"/>
          </a:xfrm>
          <a:prstGeom prst="rect">
            <a:avLst/>
          </a:prstGeom>
        </p:spPr>
      </p:pic>
      <p:sp>
        <p:nvSpPr>
          <p:cNvPr id="12" name="Content Placeholder 3">
            <a:extLst>
              <a:ext uri="{FF2B5EF4-FFF2-40B4-BE49-F238E27FC236}">
                <a16:creationId xmlns:a16="http://schemas.microsoft.com/office/drawing/2014/main" id="{37E85675-CAA8-8D2D-8E2D-8AADFC8DABFC}"/>
              </a:ext>
            </a:extLst>
          </p:cNvPr>
          <p:cNvSpPr txBox="1">
            <a:spLocks/>
          </p:cNvSpPr>
          <p:nvPr/>
        </p:nvSpPr>
        <p:spPr>
          <a:xfrm>
            <a:off x="1051799" y="4192639"/>
            <a:ext cx="7929801" cy="720104"/>
          </a:xfrm>
          <a:prstGeom prst="rect">
            <a:avLst/>
          </a:prstGeom>
        </p:spPr>
        <p:txBody>
          <a:bodyPr anchor="ctr" anchorCtr="0"/>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400" b="0" dirty="0">
                <a:solidFill>
                  <a:schemeClr val="tx1"/>
                </a:solidFill>
              </a:rPr>
              <a:t>Help with </a:t>
            </a:r>
            <a:r>
              <a:rPr lang="en-AU" sz="2400" dirty="0">
                <a:solidFill>
                  <a:schemeClr val="tx1"/>
                </a:solidFill>
              </a:rPr>
              <a:t>word finding </a:t>
            </a:r>
            <a:r>
              <a:rPr lang="en-AU" sz="2400" b="0" dirty="0">
                <a:solidFill>
                  <a:schemeClr val="tx1"/>
                </a:solidFill>
              </a:rPr>
              <a:t>when </a:t>
            </a:r>
            <a:r>
              <a:rPr lang="en-AU" sz="2400" dirty="0">
                <a:solidFill>
                  <a:schemeClr val="tx1"/>
                </a:solidFill>
              </a:rPr>
              <a:t>searching</a:t>
            </a:r>
          </a:p>
        </p:txBody>
      </p:sp>
      <p:pic>
        <p:nvPicPr>
          <p:cNvPr id="13" name="Graphic 12" descr="Badge Tick1 with solid fill">
            <a:extLst>
              <a:ext uri="{FF2B5EF4-FFF2-40B4-BE49-F238E27FC236}">
                <a16:creationId xmlns:a16="http://schemas.microsoft.com/office/drawing/2014/main" id="{6F3E9114-E1E2-4831-C927-1C79E602D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217" y="4279416"/>
            <a:ext cx="546550" cy="546550"/>
          </a:xfrm>
          <a:prstGeom prst="rect">
            <a:avLst/>
          </a:prstGeom>
        </p:spPr>
      </p:pic>
      <p:sp>
        <p:nvSpPr>
          <p:cNvPr id="14" name="Content Placeholder 3">
            <a:extLst>
              <a:ext uri="{FF2B5EF4-FFF2-40B4-BE49-F238E27FC236}">
                <a16:creationId xmlns:a16="http://schemas.microsoft.com/office/drawing/2014/main" id="{EB1CA36E-CC88-7F16-8CF0-C26BAC3054CB}"/>
              </a:ext>
            </a:extLst>
          </p:cNvPr>
          <p:cNvSpPr txBox="1">
            <a:spLocks/>
          </p:cNvSpPr>
          <p:nvPr/>
        </p:nvSpPr>
        <p:spPr>
          <a:xfrm>
            <a:off x="1051799" y="4977900"/>
            <a:ext cx="7929801" cy="720104"/>
          </a:xfrm>
          <a:prstGeom prst="rect">
            <a:avLst/>
          </a:prstGeom>
        </p:spPr>
        <p:txBody>
          <a:bodyPr anchor="ctr" anchorCtr="0"/>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400" b="0" dirty="0">
                <a:solidFill>
                  <a:schemeClr val="tx1"/>
                </a:solidFill>
              </a:rPr>
              <a:t>Allow the </a:t>
            </a:r>
            <a:r>
              <a:rPr lang="en-AU" sz="2400" dirty="0">
                <a:solidFill>
                  <a:schemeClr val="tx1"/>
                </a:solidFill>
              </a:rPr>
              <a:t>user</a:t>
            </a:r>
            <a:r>
              <a:rPr lang="en-AU" sz="2400" b="0" dirty="0">
                <a:solidFill>
                  <a:schemeClr val="tx1"/>
                </a:solidFill>
              </a:rPr>
              <a:t> to </a:t>
            </a:r>
            <a:r>
              <a:rPr lang="en-AU" sz="2400" dirty="0">
                <a:solidFill>
                  <a:schemeClr val="tx1"/>
                </a:solidFill>
              </a:rPr>
              <a:t>customise settings</a:t>
            </a:r>
          </a:p>
        </p:txBody>
      </p:sp>
      <p:pic>
        <p:nvPicPr>
          <p:cNvPr id="15" name="Graphic 14" descr="Badge Tick1 with solid fill">
            <a:extLst>
              <a:ext uri="{FF2B5EF4-FFF2-40B4-BE49-F238E27FC236}">
                <a16:creationId xmlns:a16="http://schemas.microsoft.com/office/drawing/2014/main" id="{510B563A-4C59-1E94-3BBA-D4E918786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217" y="5064677"/>
            <a:ext cx="546550" cy="546550"/>
          </a:xfrm>
          <a:prstGeom prst="rect">
            <a:avLst/>
          </a:prstGeom>
        </p:spPr>
      </p:pic>
    </p:spTree>
    <p:extLst>
      <p:ext uri="{BB962C8B-B14F-4D97-AF65-F5344CB8AC3E}">
        <p14:creationId xmlns:p14="http://schemas.microsoft.com/office/powerpoint/2010/main" val="1247563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6FAE-5D4E-5C4E-1971-F9F79B845062}"/>
              </a:ext>
            </a:extLst>
          </p:cNvPr>
          <p:cNvSpPr>
            <a:spLocks noGrp="1"/>
          </p:cNvSpPr>
          <p:nvPr>
            <p:ph type="title"/>
          </p:nvPr>
        </p:nvSpPr>
        <p:spPr/>
        <p:txBody>
          <a:bodyPr/>
          <a:lstStyle/>
          <a:p>
            <a:r>
              <a:rPr lang="en-AU" dirty="0"/>
              <a:t>Developing the extension</a:t>
            </a:r>
          </a:p>
        </p:txBody>
      </p:sp>
      <p:sp>
        <p:nvSpPr>
          <p:cNvPr id="4" name="Footer Placeholder 3">
            <a:extLst>
              <a:ext uri="{FF2B5EF4-FFF2-40B4-BE49-F238E27FC236}">
                <a16:creationId xmlns:a16="http://schemas.microsoft.com/office/drawing/2014/main" id="{DF4A316A-35B9-731E-10F8-E12C3C0EFDF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647BF01-CBF3-96B5-C12D-1E39ACA6441D}"/>
              </a:ext>
            </a:extLst>
          </p:cNvPr>
          <p:cNvSpPr>
            <a:spLocks noGrp="1"/>
          </p:cNvSpPr>
          <p:nvPr>
            <p:ph type="sldNum" sz="quarter" idx="12"/>
          </p:nvPr>
        </p:nvSpPr>
        <p:spPr/>
        <p:txBody>
          <a:bodyPr/>
          <a:lstStyle/>
          <a:p>
            <a:fld id="{68322016-1623-4FDF-9925-76147BCA8351}" type="slidenum">
              <a:rPr lang="en-AU" smtClean="0"/>
              <a:t>43</a:t>
            </a:fld>
            <a:endParaRPr lang="en-AU"/>
          </a:p>
        </p:txBody>
      </p:sp>
      <p:graphicFrame>
        <p:nvGraphicFramePr>
          <p:cNvPr id="10" name="Diagram 9" descr="The Agile software development process">
            <a:extLst>
              <a:ext uri="{FF2B5EF4-FFF2-40B4-BE49-F238E27FC236}">
                <a16:creationId xmlns:a16="http://schemas.microsoft.com/office/drawing/2014/main" id="{95476229-06A2-2836-7FB1-4C3E18C7D16D}"/>
              </a:ext>
            </a:extLst>
          </p:cNvPr>
          <p:cNvGraphicFramePr/>
          <p:nvPr>
            <p:extLst>
              <p:ext uri="{D42A27DB-BD31-4B8C-83A1-F6EECF244321}">
                <p14:modId xmlns:p14="http://schemas.microsoft.com/office/powerpoint/2010/main" val="521315155"/>
              </p:ext>
            </p:extLst>
          </p:nvPr>
        </p:nvGraphicFramePr>
        <p:xfrm>
          <a:off x="4209761" y="2055997"/>
          <a:ext cx="6984776" cy="459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9D06693-6D87-40B5-3A5C-60BB8C313B01}"/>
              </a:ext>
            </a:extLst>
          </p:cNvPr>
          <p:cNvSpPr txBox="1"/>
          <p:nvPr/>
        </p:nvSpPr>
        <p:spPr>
          <a:xfrm>
            <a:off x="6917451" y="3767202"/>
            <a:ext cx="1569396" cy="584775"/>
          </a:xfrm>
          <a:prstGeom prst="rect">
            <a:avLst/>
          </a:prstGeom>
          <a:noFill/>
        </p:spPr>
        <p:txBody>
          <a:bodyPr wrap="square" rtlCol="0">
            <a:spAutoFit/>
          </a:bodyPr>
          <a:lstStyle/>
          <a:p>
            <a:pPr algn="ctr"/>
            <a:r>
              <a:rPr lang="en-AU" sz="3200" b="1" dirty="0"/>
              <a:t>Sprint</a:t>
            </a:r>
          </a:p>
        </p:txBody>
      </p:sp>
      <p:pic>
        <p:nvPicPr>
          <p:cNvPr id="7" name="Picture 6" descr="Ryan Deslandes">
            <a:extLst>
              <a:ext uri="{FF2B5EF4-FFF2-40B4-BE49-F238E27FC236}">
                <a16:creationId xmlns:a16="http://schemas.microsoft.com/office/drawing/2014/main" id="{50973077-8174-2D4E-A851-131FF8D45DB4}"/>
              </a:ext>
            </a:extLst>
          </p:cNvPr>
          <p:cNvPicPr>
            <a:picLocks noChangeAspect="1"/>
          </p:cNvPicPr>
          <p:nvPr/>
        </p:nvPicPr>
        <p:blipFill rotWithShape="1">
          <a:blip r:embed="rId8"/>
          <a:srcRect t="13219" r="3620" b="1223"/>
          <a:stretch/>
        </p:blipFill>
        <p:spPr>
          <a:xfrm>
            <a:off x="9591147" y="1386007"/>
            <a:ext cx="1099538" cy="1301438"/>
          </a:xfrm>
          <a:prstGeom prst="rect">
            <a:avLst/>
          </a:prstGeom>
        </p:spPr>
      </p:pic>
      <p:pic>
        <p:nvPicPr>
          <p:cNvPr id="8" name="Picture 2" descr="Savita Datta">
            <a:extLst>
              <a:ext uri="{FF2B5EF4-FFF2-40B4-BE49-F238E27FC236}">
                <a16:creationId xmlns:a16="http://schemas.microsoft.com/office/drawing/2014/main" id="{4432BA5A-6066-3AAE-80D8-E198A91876E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243"/>
          <a:stretch>
            <a:fillRect/>
          </a:stretch>
        </p:blipFill>
        <p:spPr bwMode="auto">
          <a:xfrm>
            <a:off x="10836669" y="1386007"/>
            <a:ext cx="1143159" cy="130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a:extLst>
              <a:ext uri="{FF2B5EF4-FFF2-40B4-BE49-F238E27FC236}">
                <a16:creationId xmlns:a16="http://schemas.microsoft.com/office/drawing/2014/main" id="{C5508D8D-4576-A4D1-D87D-0252B2069293}"/>
              </a:ext>
            </a:extLst>
          </p:cNvPr>
          <p:cNvSpPr/>
          <p:nvPr/>
        </p:nvSpPr>
        <p:spPr>
          <a:xfrm>
            <a:off x="6595376" y="4424572"/>
            <a:ext cx="2213546" cy="701041"/>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pPr algn="ctr">
              <a:lnSpc>
                <a:spcPts val="2320"/>
              </a:lnSpc>
            </a:pPr>
            <a:r>
              <a:rPr lang="en-AU" sz="1600" dirty="0">
                <a:solidFill>
                  <a:sysClr val="windowText" lastClr="000000"/>
                </a:solidFill>
              </a:rPr>
              <a:t>A </a:t>
            </a:r>
            <a:r>
              <a:rPr lang="en-AU" sz="1600" i="1" dirty="0">
                <a:solidFill>
                  <a:sysClr val="windowText" lastClr="000000"/>
                </a:solidFill>
              </a:rPr>
              <a:t>sprint </a:t>
            </a:r>
            <a:r>
              <a:rPr lang="en-AU" sz="1600" dirty="0">
                <a:solidFill>
                  <a:sysClr val="windowText" lastClr="000000"/>
                </a:solidFill>
              </a:rPr>
              <a:t>is a cycle  </a:t>
            </a:r>
            <a:r>
              <a:rPr lang="en-AU" sz="1600">
                <a:solidFill>
                  <a:sysClr val="windowText" lastClr="000000"/>
                </a:solidFill>
              </a:rPr>
              <a:t>for completing one </a:t>
            </a:r>
            <a:r>
              <a:rPr lang="en-AU" sz="1600" dirty="0">
                <a:solidFill>
                  <a:sysClr val="windowText" lastClr="000000"/>
                </a:solidFill>
              </a:rPr>
              <a:t>feature  </a:t>
            </a:r>
            <a:endParaRPr lang="en-AU" sz="1600" b="1" dirty="0">
              <a:solidFill>
                <a:sysClr val="windowText" lastClr="000000"/>
              </a:solidFill>
            </a:endParaRPr>
          </a:p>
        </p:txBody>
      </p:sp>
      <p:sp>
        <p:nvSpPr>
          <p:cNvPr id="9" name="TextBox 8">
            <a:extLst>
              <a:ext uri="{FF2B5EF4-FFF2-40B4-BE49-F238E27FC236}">
                <a16:creationId xmlns:a16="http://schemas.microsoft.com/office/drawing/2014/main" id="{2E359351-47C8-3DDF-4B21-2E748DA3D85C}"/>
              </a:ext>
            </a:extLst>
          </p:cNvPr>
          <p:cNvSpPr txBox="1"/>
          <p:nvPr/>
        </p:nvSpPr>
        <p:spPr>
          <a:xfrm>
            <a:off x="695326" y="2775199"/>
            <a:ext cx="3576871" cy="3153556"/>
          </a:xfrm>
          <a:prstGeom prst="rect">
            <a:avLst/>
          </a:prstGeom>
          <a:noFill/>
        </p:spPr>
        <p:txBody>
          <a:bodyPr wrap="square" rtlCol="0">
            <a:spAutoFit/>
          </a:bodyPr>
          <a:lstStyle/>
          <a:p>
            <a:pPr>
              <a:lnSpc>
                <a:spcPts val="3060"/>
              </a:lnSpc>
              <a:spcAft>
                <a:spcPts val="1200"/>
              </a:spcAft>
            </a:pPr>
            <a:r>
              <a:rPr lang="en-US" sz="2400" b="1" dirty="0"/>
              <a:t>After co-design </a:t>
            </a:r>
            <a:r>
              <a:rPr lang="en-US" sz="2400" dirty="0"/>
              <a:t>we </a:t>
            </a:r>
            <a:r>
              <a:rPr lang="en-US" sz="2400" b="1" dirty="0"/>
              <a:t>developed</a:t>
            </a:r>
            <a:r>
              <a:rPr lang="en-US" sz="2400" dirty="0"/>
              <a:t> the </a:t>
            </a:r>
            <a:r>
              <a:rPr lang="en-US" sz="2400" b="1" dirty="0"/>
              <a:t>extension.</a:t>
            </a:r>
          </a:p>
          <a:p>
            <a:pPr>
              <a:lnSpc>
                <a:spcPts val="3060"/>
              </a:lnSpc>
              <a:spcAft>
                <a:spcPts val="1200"/>
              </a:spcAft>
            </a:pPr>
            <a:r>
              <a:rPr lang="en-US" sz="2400" dirty="0"/>
              <a:t>We used a </a:t>
            </a:r>
            <a:r>
              <a:rPr lang="en-US" sz="2400" b="1" dirty="0"/>
              <a:t>process</a:t>
            </a:r>
            <a:r>
              <a:rPr lang="en-US" sz="2400" dirty="0"/>
              <a:t> called </a:t>
            </a:r>
            <a:r>
              <a:rPr lang="en-US" sz="2400" b="1" dirty="0"/>
              <a:t>Agile </a:t>
            </a:r>
            <a:r>
              <a:rPr lang="en-US" sz="2400" dirty="0"/>
              <a:t>that</a:t>
            </a:r>
            <a:r>
              <a:rPr lang="en-US" sz="2400" b="1" dirty="0"/>
              <a:t> has </a:t>
            </a:r>
            <a:r>
              <a:rPr lang="en-US" sz="2400" b="1" i="1" dirty="0"/>
              <a:t>sprints.</a:t>
            </a:r>
          </a:p>
          <a:p>
            <a:pPr>
              <a:lnSpc>
                <a:spcPts val="3060"/>
              </a:lnSpc>
              <a:spcAft>
                <a:spcPts val="1200"/>
              </a:spcAft>
            </a:pPr>
            <a:r>
              <a:rPr lang="en-US" sz="2400" dirty="0"/>
              <a:t>It took </a:t>
            </a:r>
            <a:r>
              <a:rPr lang="en-US" sz="2400" b="1" dirty="0"/>
              <a:t>18 weeks.</a:t>
            </a:r>
          </a:p>
        </p:txBody>
      </p:sp>
    </p:spTree>
    <p:extLst>
      <p:ext uri="{BB962C8B-B14F-4D97-AF65-F5344CB8AC3E}">
        <p14:creationId xmlns:p14="http://schemas.microsoft.com/office/powerpoint/2010/main" val="1670745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B52BB-D21A-EF91-535A-0A2214610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F0DD4-EB27-F6A2-603B-A4A63E77359B}"/>
              </a:ext>
            </a:extLst>
          </p:cNvPr>
          <p:cNvSpPr>
            <a:spLocks noGrp="1"/>
          </p:cNvSpPr>
          <p:nvPr>
            <p:ph type="title"/>
          </p:nvPr>
        </p:nvSpPr>
        <p:spPr>
          <a:xfrm>
            <a:off x="1703485" y="2219722"/>
            <a:ext cx="7050627" cy="1296144"/>
          </a:xfrm>
        </p:spPr>
        <p:txBody>
          <a:bodyPr/>
          <a:lstStyle/>
          <a:p>
            <a:r>
              <a:rPr lang="en-AU" dirty="0"/>
              <a:t>Introducing</a:t>
            </a:r>
            <a:r>
              <a:rPr lang="en-AU" i="1" dirty="0"/>
              <a:t> </a:t>
            </a:r>
            <a:r>
              <a:rPr lang="en-AU" i="1" dirty="0" err="1"/>
              <a:t>CommuniKey</a:t>
            </a:r>
            <a:endParaRPr lang="en-AU" i="1" dirty="0">
              <a:solidFill>
                <a:schemeClr val="bg1"/>
              </a:solidFill>
            </a:endParaRPr>
          </a:p>
        </p:txBody>
      </p:sp>
      <p:sp>
        <p:nvSpPr>
          <p:cNvPr id="3" name="Text Placeholder 2">
            <a:extLst>
              <a:ext uri="{FF2B5EF4-FFF2-40B4-BE49-F238E27FC236}">
                <a16:creationId xmlns:a16="http://schemas.microsoft.com/office/drawing/2014/main" id="{A100DB4A-B40F-19CC-0E18-D4E1FB1BE51B}"/>
              </a:ext>
            </a:extLst>
          </p:cNvPr>
          <p:cNvSpPr>
            <a:spLocks noGrp="1"/>
          </p:cNvSpPr>
          <p:nvPr>
            <p:ph type="body" sz="quarter" idx="10"/>
          </p:nvPr>
        </p:nvSpPr>
        <p:spPr/>
        <p:txBody>
          <a:bodyPr/>
          <a:lstStyle/>
          <a:p>
            <a:r>
              <a:rPr lang="en-AU" dirty="0"/>
              <a:t>Kim Barron</a:t>
            </a:r>
          </a:p>
        </p:txBody>
      </p:sp>
      <p:pic>
        <p:nvPicPr>
          <p:cNvPr id="5" name="Picture 4" descr="Kim Barron">
            <a:extLst>
              <a:ext uri="{FF2B5EF4-FFF2-40B4-BE49-F238E27FC236}">
                <a16:creationId xmlns:a16="http://schemas.microsoft.com/office/drawing/2014/main" id="{B059CDAA-8B83-608C-8B17-382FF2B67F93}"/>
              </a:ext>
            </a:extLst>
          </p:cNvPr>
          <p:cNvPicPr>
            <a:picLocks noChangeAspect="1"/>
          </p:cNvPicPr>
          <p:nvPr/>
        </p:nvPicPr>
        <p:blipFill rotWithShape="1">
          <a:blip r:embed="rId3"/>
          <a:srcRect r="4" b="13196"/>
          <a:stretch/>
        </p:blipFill>
        <p:spPr>
          <a:xfrm>
            <a:off x="202526" y="111215"/>
            <a:ext cx="1000938" cy="1139526"/>
          </a:xfrm>
          <a:prstGeom prst="rect">
            <a:avLst/>
          </a:prstGeom>
        </p:spPr>
      </p:pic>
    </p:spTree>
    <p:extLst>
      <p:ext uri="{BB962C8B-B14F-4D97-AF65-F5344CB8AC3E}">
        <p14:creationId xmlns:p14="http://schemas.microsoft.com/office/powerpoint/2010/main" val="1730618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D85D-645D-7D5C-1A7D-310BC753C100}"/>
              </a:ext>
            </a:extLst>
          </p:cNvPr>
          <p:cNvSpPr>
            <a:spLocks noGrp="1"/>
          </p:cNvSpPr>
          <p:nvPr>
            <p:ph type="title"/>
          </p:nvPr>
        </p:nvSpPr>
        <p:spPr/>
        <p:txBody>
          <a:bodyPr/>
          <a:lstStyle/>
          <a:p>
            <a:r>
              <a:rPr lang="en-AU" dirty="0"/>
              <a:t>About </a:t>
            </a:r>
            <a:r>
              <a:rPr lang="en-AU" b="1" i="1" dirty="0" err="1"/>
              <a:t>CommuniKey</a:t>
            </a:r>
            <a:endParaRPr lang="en-AU" b="1" i="1" dirty="0"/>
          </a:p>
        </p:txBody>
      </p:sp>
      <p:sp>
        <p:nvSpPr>
          <p:cNvPr id="3" name="Footer Placeholder 2">
            <a:extLst>
              <a:ext uri="{FF2B5EF4-FFF2-40B4-BE49-F238E27FC236}">
                <a16:creationId xmlns:a16="http://schemas.microsoft.com/office/drawing/2014/main" id="{D60D86BE-31C4-36E5-5723-C97541B42313}"/>
              </a:ext>
            </a:extLst>
          </p:cNvPr>
          <p:cNvSpPr>
            <a:spLocks noGrp="1"/>
          </p:cNvSpPr>
          <p:nvPr>
            <p:ph type="ftr" sz="quarter" idx="17"/>
          </p:nvPr>
        </p:nvSpPr>
        <p:spPr/>
        <p:txBody>
          <a:bodyPr/>
          <a:lstStyle/>
          <a:p>
            <a:endParaRPr lang="en-AU" dirty="0"/>
          </a:p>
        </p:txBody>
      </p:sp>
      <p:sp>
        <p:nvSpPr>
          <p:cNvPr id="4" name="Slide Number Placeholder 3">
            <a:extLst>
              <a:ext uri="{FF2B5EF4-FFF2-40B4-BE49-F238E27FC236}">
                <a16:creationId xmlns:a16="http://schemas.microsoft.com/office/drawing/2014/main" id="{E17A358F-E72E-9164-49D7-F432925DF718}"/>
              </a:ext>
            </a:extLst>
          </p:cNvPr>
          <p:cNvSpPr>
            <a:spLocks noGrp="1"/>
          </p:cNvSpPr>
          <p:nvPr>
            <p:ph type="sldNum" sz="quarter" idx="18"/>
          </p:nvPr>
        </p:nvSpPr>
        <p:spPr/>
        <p:txBody>
          <a:bodyPr/>
          <a:lstStyle/>
          <a:p>
            <a:fld id="{E917DE0E-AFB1-41FD-BC35-27DB61CA125F}" type="slidenum">
              <a:rPr lang="en-AU" smtClean="0"/>
              <a:pPr/>
              <a:t>45</a:t>
            </a:fld>
            <a:endParaRPr lang="en-AU" dirty="0"/>
          </a:p>
        </p:txBody>
      </p:sp>
      <p:sp>
        <p:nvSpPr>
          <p:cNvPr id="5" name="Table Placeholder 4">
            <a:extLst>
              <a:ext uri="{FF2B5EF4-FFF2-40B4-BE49-F238E27FC236}">
                <a16:creationId xmlns:a16="http://schemas.microsoft.com/office/drawing/2014/main" id="{B2F89F30-DFFB-1461-11F1-47A8019ABC6D}"/>
              </a:ext>
            </a:extLst>
          </p:cNvPr>
          <p:cNvSpPr>
            <a:spLocks noGrp="1"/>
          </p:cNvSpPr>
          <p:nvPr>
            <p:ph type="tbl" sz="quarter" idx="19"/>
          </p:nvPr>
        </p:nvSpPr>
        <p:spPr>
          <a:xfrm>
            <a:off x="695326" y="2312533"/>
            <a:ext cx="7259954" cy="1841254"/>
          </a:xfrm>
        </p:spPr>
        <p:txBody>
          <a:bodyPr/>
          <a:lstStyle/>
          <a:p>
            <a:pPr marL="285750" indent="-285750">
              <a:lnSpc>
                <a:spcPct val="200000"/>
              </a:lnSpc>
              <a:buFont typeface="Arial" panose="020B0604020202020204" pitchFamily="34" charset="0"/>
              <a:buChar char="•"/>
            </a:pPr>
            <a:r>
              <a:rPr lang="en-AU" sz="2000" b="0" i="1" err="1">
                <a:solidFill>
                  <a:schemeClr val="tx1"/>
                </a:solidFill>
              </a:rPr>
              <a:t>Communikey</a:t>
            </a:r>
            <a:r>
              <a:rPr lang="en-AU" sz="2000" b="0">
                <a:solidFill>
                  <a:schemeClr val="tx1"/>
                </a:solidFill>
              </a:rPr>
              <a:t> stands for </a:t>
            </a:r>
            <a:r>
              <a:rPr lang="en-AU" sz="2000">
                <a:solidFill>
                  <a:schemeClr val="tx1"/>
                </a:solidFill>
              </a:rPr>
              <a:t>communication key</a:t>
            </a:r>
            <a:endParaRPr lang="en-AU" sz="2000">
              <a:solidFill>
                <a:schemeClr val="tx1"/>
              </a:solidFill>
              <a:cs typeface="Arial"/>
            </a:endParaRPr>
          </a:p>
          <a:p>
            <a:pPr marL="285750" indent="-285750">
              <a:lnSpc>
                <a:spcPct val="200000"/>
              </a:lnSpc>
              <a:buFont typeface="Arial" panose="020B0604020202020204" pitchFamily="34" charset="0"/>
              <a:buChar char="•"/>
            </a:pPr>
            <a:r>
              <a:rPr lang="en-AU" sz="2000" b="0">
                <a:solidFill>
                  <a:schemeClr val="tx1"/>
                </a:solidFill>
              </a:rPr>
              <a:t>A </a:t>
            </a:r>
            <a:r>
              <a:rPr lang="en-AU" sz="2000">
                <a:solidFill>
                  <a:schemeClr val="tx1"/>
                </a:solidFill>
              </a:rPr>
              <a:t>browser extension </a:t>
            </a:r>
            <a:r>
              <a:rPr lang="en-AU" sz="2000" b="0">
                <a:solidFill>
                  <a:schemeClr val="tx1"/>
                </a:solidFill>
              </a:rPr>
              <a:t>that can help people with communication disability </a:t>
            </a:r>
            <a:r>
              <a:rPr lang="en-AU" sz="2000" b="0" i="1">
                <a:solidFill>
                  <a:schemeClr val="tx1"/>
                </a:solidFill>
              </a:rPr>
              <a:t>unlock the web</a:t>
            </a:r>
            <a:endParaRPr lang="en-AU" sz="2000" b="0" i="1">
              <a:solidFill>
                <a:schemeClr val="tx1"/>
              </a:solidFill>
              <a:cs typeface="Arial"/>
            </a:endParaRPr>
          </a:p>
        </p:txBody>
      </p:sp>
      <p:grpSp>
        <p:nvGrpSpPr>
          <p:cNvPr id="15" name="Group 14">
            <a:extLst>
              <a:ext uri="{FF2B5EF4-FFF2-40B4-BE49-F238E27FC236}">
                <a16:creationId xmlns:a16="http://schemas.microsoft.com/office/drawing/2014/main" id="{E20C9467-3D2D-B211-5542-A7445E0BDEB7}"/>
              </a:ext>
            </a:extLst>
          </p:cNvPr>
          <p:cNvGrpSpPr/>
          <p:nvPr/>
        </p:nvGrpSpPr>
        <p:grpSpPr>
          <a:xfrm>
            <a:off x="8100061" y="1441441"/>
            <a:ext cx="3842134" cy="2110215"/>
            <a:chOff x="8145781" y="2848601"/>
            <a:chExt cx="3525459" cy="2110215"/>
          </a:xfrm>
        </p:grpSpPr>
        <p:sp>
          <p:nvSpPr>
            <p:cNvPr id="7" name="Rounded Rectangle 6">
              <a:extLst>
                <a:ext uri="{FF2B5EF4-FFF2-40B4-BE49-F238E27FC236}">
                  <a16:creationId xmlns:a16="http://schemas.microsoft.com/office/drawing/2014/main" id="{34671D13-DBEC-8EBF-322D-E71A54FA762A}"/>
                </a:ext>
              </a:extLst>
            </p:cNvPr>
            <p:cNvSpPr/>
            <p:nvPr/>
          </p:nvSpPr>
          <p:spPr>
            <a:xfrm>
              <a:off x="8514079" y="3082857"/>
              <a:ext cx="3157161" cy="1875959"/>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AU" sz="2000">
                  <a:solidFill>
                    <a:schemeClr val="tx1"/>
                  </a:solidFill>
                </a:rPr>
                <a:t>A </a:t>
              </a:r>
              <a:r>
                <a:rPr lang="en-AU" sz="2000" i="1">
                  <a:solidFill>
                    <a:schemeClr val="tx1"/>
                  </a:solidFill>
                </a:rPr>
                <a:t>browser extension </a:t>
              </a:r>
              <a:r>
                <a:rPr lang="en-AU" sz="2000">
                  <a:solidFill>
                    <a:schemeClr val="tx1"/>
                  </a:solidFill>
                </a:rPr>
                <a:t>is software that adds functions to your browser</a:t>
              </a:r>
            </a:p>
          </p:txBody>
        </p:sp>
        <p:pic>
          <p:nvPicPr>
            <p:cNvPr id="13" name="Graphic 12" descr="Help with solid fill">
              <a:extLst>
                <a:ext uri="{FF2B5EF4-FFF2-40B4-BE49-F238E27FC236}">
                  <a16:creationId xmlns:a16="http://schemas.microsoft.com/office/drawing/2014/main" id="{DA9F6941-C088-FBD8-144F-1B883B019D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45781" y="2848601"/>
              <a:ext cx="701040" cy="701040"/>
            </a:xfrm>
            <a:prstGeom prst="rect">
              <a:avLst/>
            </a:prstGeom>
          </p:spPr>
        </p:pic>
      </p:grpSp>
      <p:grpSp>
        <p:nvGrpSpPr>
          <p:cNvPr id="6" name="Group 5">
            <a:extLst>
              <a:ext uri="{FF2B5EF4-FFF2-40B4-BE49-F238E27FC236}">
                <a16:creationId xmlns:a16="http://schemas.microsoft.com/office/drawing/2014/main" id="{3B5ED5F3-60A0-71EC-8FE7-D959320E57A8}"/>
              </a:ext>
            </a:extLst>
          </p:cNvPr>
          <p:cNvGrpSpPr/>
          <p:nvPr/>
        </p:nvGrpSpPr>
        <p:grpSpPr>
          <a:xfrm>
            <a:off x="8798525" y="4134246"/>
            <a:ext cx="2496196" cy="2116978"/>
            <a:chOff x="8798525" y="4134246"/>
            <a:chExt cx="2496196" cy="2116978"/>
          </a:xfrm>
        </p:grpSpPr>
        <p:pic>
          <p:nvPicPr>
            <p:cNvPr id="14" name="Picture 13" descr="Communikey logo - composed of a speech bubble, WiFi icon, and key hole. ">
              <a:extLst>
                <a:ext uri="{FF2B5EF4-FFF2-40B4-BE49-F238E27FC236}">
                  <a16:creationId xmlns:a16="http://schemas.microsoft.com/office/drawing/2014/main" id="{A5DED2F0-2837-ED18-C2A4-8647049358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5035" y="4134246"/>
              <a:ext cx="1255381" cy="1354095"/>
            </a:xfrm>
            <a:prstGeom prst="rect">
              <a:avLst/>
            </a:prstGeom>
            <a:noFill/>
            <a:ln>
              <a:noFill/>
            </a:ln>
          </p:spPr>
        </p:pic>
        <p:sp>
          <p:nvSpPr>
            <p:cNvPr id="8" name="TextBox 7">
              <a:extLst>
                <a:ext uri="{FF2B5EF4-FFF2-40B4-BE49-F238E27FC236}">
                  <a16:creationId xmlns:a16="http://schemas.microsoft.com/office/drawing/2014/main" id="{AF1267E1-69DD-E594-3618-E6FDEABDEDDB}"/>
                </a:ext>
              </a:extLst>
            </p:cNvPr>
            <p:cNvSpPr txBox="1"/>
            <p:nvPr/>
          </p:nvSpPr>
          <p:spPr>
            <a:xfrm>
              <a:off x="8798525" y="5789559"/>
              <a:ext cx="2496196" cy="461665"/>
            </a:xfrm>
            <a:prstGeom prst="rect">
              <a:avLst/>
            </a:prstGeom>
            <a:noFill/>
          </p:spPr>
          <p:txBody>
            <a:bodyPr wrap="none" lIns="91440" tIns="45720" rIns="91440" bIns="45720" rtlCol="0" anchor="t">
              <a:spAutoFit/>
            </a:bodyPr>
            <a:lstStyle/>
            <a:p>
              <a:r>
                <a:rPr lang="en-AU" sz="2400" i="1"/>
                <a:t>“Unlock the web”</a:t>
              </a:r>
              <a:endParaRPr lang="en-AU" sz="2400" i="1">
                <a:cs typeface="Arial"/>
              </a:endParaRPr>
            </a:p>
          </p:txBody>
        </p:sp>
      </p:grpSp>
      <p:pic>
        <p:nvPicPr>
          <p:cNvPr id="10" name="Graphic 9" descr="Clock with solid fill">
            <a:extLst>
              <a:ext uri="{FF2B5EF4-FFF2-40B4-BE49-F238E27FC236}">
                <a16:creationId xmlns:a16="http://schemas.microsoft.com/office/drawing/2014/main" id="{AF38137D-50FD-EEB9-2296-4E4D8B3119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326" y="4953591"/>
            <a:ext cx="1066800" cy="1066800"/>
          </a:xfrm>
          <a:prstGeom prst="rect">
            <a:avLst/>
          </a:prstGeom>
        </p:spPr>
      </p:pic>
      <p:sp>
        <p:nvSpPr>
          <p:cNvPr id="11" name="TextBox 10">
            <a:extLst>
              <a:ext uri="{FF2B5EF4-FFF2-40B4-BE49-F238E27FC236}">
                <a16:creationId xmlns:a16="http://schemas.microsoft.com/office/drawing/2014/main" id="{924FFBE1-82AE-3C89-945A-4CB846D9FD52}"/>
              </a:ext>
            </a:extLst>
          </p:cNvPr>
          <p:cNvSpPr txBox="1"/>
          <p:nvPr/>
        </p:nvSpPr>
        <p:spPr>
          <a:xfrm>
            <a:off x="1992719" y="4763048"/>
            <a:ext cx="5061097" cy="1420325"/>
          </a:xfrm>
          <a:prstGeom prst="rect">
            <a:avLst/>
          </a:prstGeom>
          <a:noFill/>
        </p:spPr>
        <p:txBody>
          <a:bodyPr wrap="square" lIns="91440" tIns="45720" rIns="91440" bIns="45720" rtlCol="0" anchor="t">
            <a:spAutoFit/>
          </a:bodyPr>
          <a:lstStyle/>
          <a:p>
            <a:pPr>
              <a:lnSpc>
                <a:spcPct val="150000"/>
              </a:lnSpc>
            </a:pPr>
            <a:r>
              <a:rPr lang="en-AU" sz="2000" b="1"/>
              <a:t>Over 1200 hours </a:t>
            </a:r>
            <a:r>
              <a:rPr lang="en-AU" sz="2000"/>
              <a:t>of consumer involvement co-designing, developing, and testing </a:t>
            </a:r>
            <a:r>
              <a:rPr lang="en-AU" sz="2000" err="1"/>
              <a:t>CommuniKey</a:t>
            </a:r>
            <a:endParaRPr lang="en-AU" sz="2000"/>
          </a:p>
        </p:txBody>
      </p:sp>
    </p:spTree>
    <p:extLst>
      <p:ext uri="{BB962C8B-B14F-4D97-AF65-F5344CB8AC3E}">
        <p14:creationId xmlns:p14="http://schemas.microsoft.com/office/powerpoint/2010/main" val="161539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7BF3B-CA7E-C27A-2578-20E4B0232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B84C9-3DDE-DDA3-ADF3-9F7FA75E648F}"/>
              </a:ext>
            </a:extLst>
          </p:cNvPr>
          <p:cNvSpPr>
            <a:spLocks noGrp="1"/>
          </p:cNvSpPr>
          <p:nvPr>
            <p:ph type="title"/>
          </p:nvPr>
        </p:nvSpPr>
        <p:spPr/>
        <p:txBody>
          <a:bodyPr/>
          <a:lstStyle/>
          <a:p>
            <a:r>
              <a:rPr lang="en-AU" dirty="0"/>
              <a:t>About </a:t>
            </a:r>
            <a:r>
              <a:rPr lang="en-AU" b="1" i="1" dirty="0" err="1"/>
              <a:t>CommuniKey</a:t>
            </a:r>
            <a:endParaRPr lang="en-AU" b="1" i="1" dirty="0"/>
          </a:p>
        </p:txBody>
      </p:sp>
      <p:sp>
        <p:nvSpPr>
          <p:cNvPr id="3" name="Footer Placeholder 2">
            <a:extLst>
              <a:ext uri="{FF2B5EF4-FFF2-40B4-BE49-F238E27FC236}">
                <a16:creationId xmlns:a16="http://schemas.microsoft.com/office/drawing/2014/main" id="{DF4A68C0-9D61-6C0B-1C1C-4D11796FC738}"/>
              </a:ext>
            </a:extLst>
          </p:cNvPr>
          <p:cNvSpPr>
            <a:spLocks noGrp="1"/>
          </p:cNvSpPr>
          <p:nvPr>
            <p:ph type="ftr" sz="quarter" idx="17"/>
          </p:nvPr>
        </p:nvSpPr>
        <p:spPr/>
        <p:txBody>
          <a:bodyPr/>
          <a:lstStyle/>
          <a:p>
            <a:endParaRPr lang="en-AU" dirty="0"/>
          </a:p>
        </p:txBody>
      </p:sp>
      <p:sp>
        <p:nvSpPr>
          <p:cNvPr id="4" name="Slide Number Placeholder 3">
            <a:extLst>
              <a:ext uri="{FF2B5EF4-FFF2-40B4-BE49-F238E27FC236}">
                <a16:creationId xmlns:a16="http://schemas.microsoft.com/office/drawing/2014/main" id="{C661F0E0-BD09-BBB1-8D73-E2E31FEBB1A2}"/>
              </a:ext>
            </a:extLst>
          </p:cNvPr>
          <p:cNvSpPr>
            <a:spLocks noGrp="1"/>
          </p:cNvSpPr>
          <p:nvPr>
            <p:ph type="sldNum" sz="quarter" idx="18"/>
          </p:nvPr>
        </p:nvSpPr>
        <p:spPr/>
        <p:txBody>
          <a:bodyPr/>
          <a:lstStyle/>
          <a:p>
            <a:fld id="{E917DE0E-AFB1-41FD-BC35-27DB61CA125F}" type="slidenum">
              <a:rPr lang="en-AU" smtClean="0"/>
              <a:pPr/>
              <a:t>46</a:t>
            </a:fld>
            <a:endParaRPr lang="en-AU" dirty="0"/>
          </a:p>
        </p:txBody>
      </p:sp>
      <p:sp>
        <p:nvSpPr>
          <p:cNvPr id="5" name="Table Placeholder 4">
            <a:extLst>
              <a:ext uri="{FF2B5EF4-FFF2-40B4-BE49-F238E27FC236}">
                <a16:creationId xmlns:a16="http://schemas.microsoft.com/office/drawing/2014/main" id="{B98A0CCA-81FD-9420-F7DE-6D62142EDA83}"/>
              </a:ext>
            </a:extLst>
          </p:cNvPr>
          <p:cNvSpPr>
            <a:spLocks noGrp="1"/>
          </p:cNvSpPr>
          <p:nvPr>
            <p:ph type="tbl" sz="quarter" idx="19"/>
          </p:nvPr>
        </p:nvSpPr>
        <p:spPr>
          <a:xfrm>
            <a:off x="695325" y="2261733"/>
            <a:ext cx="6754554" cy="1892054"/>
          </a:xfrm>
        </p:spPr>
        <p:txBody>
          <a:bodyPr/>
          <a:lstStyle/>
          <a:p>
            <a:pPr marL="285750" indent="-285750">
              <a:lnSpc>
                <a:spcPct val="200000"/>
              </a:lnSpc>
              <a:buFont typeface="Arial" panose="020B0604020202020204" pitchFamily="34" charset="0"/>
              <a:buChar char="•"/>
            </a:pPr>
            <a:r>
              <a:rPr lang="en-AU" sz="2400" b="0" i="1" err="1">
                <a:solidFill>
                  <a:schemeClr val="tx1"/>
                </a:solidFill>
              </a:rPr>
              <a:t>Communikey</a:t>
            </a:r>
            <a:r>
              <a:rPr lang="en-AU" sz="2400" b="0">
                <a:solidFill>
                  <a:schemeClr val="tx1"/>
                </a:solidFill>
              </a:rPr>
              <a:t> has eight (8) main features</a:t>
            </a:r>
            <a:endParaRPr lang="en-AU" sz="2400" b="0">
              <a:solidFill>
                <a:schemeClr val="tx1"/>
              </a:solidFill>
              <a:cs typeface="Arial"/>
            </a:endParaRPr>
          </a:p>
          <a:p>
            <a:pPr marL="285750" indent="-285750">
              <a:lnSpc>
                <a:spcPct val="200000"/>
              </a:lnSpc>
              <a:buFont typeface="Arial" panose="020B0604020202020204" pitchFamily="34" charset="0"/>
              <a:buChar char="•"/>
            </a:pPr>
            <a:r>
              <a:rPr lang="en-AU" sz="2400" b="0">
                <a:solidFill>
                  <a:schemeClr val="tx1"/>
                </a:solidFill>
              </a:rPr>
              <a:t>These can help with </a:t>
            </a:r>
            <a:r>
              <a:rPr lang="en-AU" sz="2400">
                <a:solidFill>
                  <a:schemeClr val="tx1"/>
                </a:solidFill>
              </a:rPr>
              <a:t>reading</a:t>
            </a:r>
            <a:r>
              <a:rPr lang="en-AU" sz="2400" b="0">
                <a:solidFill>
                  <a:schemeClr val="tx1"/>
                </a:solidFill>
              </a:rPr>
              <a:t> and </a:t>
            </a:r>
            <a:r>
              <a:rPr lang="en-AU" sz="2400">
                <a:solidFill>
                  <a:schemeClr val="tx1"/>
                </a:solidFill>
              </a:rPr>
              <a:t>understanding information </a:t>
            </a:r>
            <a:r>
              <a:rPr lang="en-AU" sz="2400" b="0">
                <a:solidFill>
                  <a:schemeClr val="tx1"/>
                </a:solidFill>
              </a:rPr>
              <a:t>online</a:t>
            </a:r>
            <a:endParaRPr lang="en-AU" sz="2400" b="0">
              <a:solidFill>
                <a:schemeClr val="tx1"/>
              </a:solidFill>
              <a:cs typeface="Arial"/>
            </a:endParaRPr>
          </a:p>
          <a:p>
            <a:pPr marL="285750" indent="-285750">
              <a:lnSpc>
                <a:spcPct val="200000"/>
              </a:lnSpc>
              <a:buFont typeface="Arial" panose="020B0604020202020204" pitchFamily="34" charset="0"/>
              <a:buChar char="•"/>
            </a:pPr>
            <a:r>
              <a:rPr lang="en-AU" sz="2400" b="0" dirty="0">
                <a:solidFill>
                  <a:schemeClr val="tx1"/>
                </a:solidFill>
              </a:rPr>
              <a:t>Options help user set </a:t>
            </a:r>
            <a:r>
              <a:rPr lang="en-AU" sz="2400" b="0">
                <a:solidFill>
                  <a:schemeClr val="tx1"/>
                </a:solidFill>
              </a:rPr>
              <a:t>their preferences </a:t>
            </a:r>
            <a:endParaRPr lang="en-AU" sz="2400" b="0" i="1">
              <a:solidFill>
                <a:schemeClr val="tx1"/>
              </a:solidFill>
            </a:endParaRPr>
          </a:p>
        </p:txBody>
      </p:sp>
      <p:pic>
        <p:nvPicPr>
          <p:cNvPr id="7" name="Picture 6">
            <a:extLst>
              <a:ext uri="{FF2B5EF4-FFF2-40B4-BE49-F238E27FC236}">
                <a16:creationId xmlns:a16="http://schemas.microsoft.com/office/drawing/2014/main" id="{883D40A6-65A2-A6D1-CCE2-3C3D305DD280}"/>
              </a:ext>
            </a:extLst>
          </p:cNvPr>
          <p:cNvPicPr>
            <a:picLocks noChangeAspect="1"/>
          </p:cNvPicPr>
          <p:nvPr/>
        </p:nvPicPr>
        <p:blipFill>
          <a:blip r:embed="rId3"/>
          <a:srcRect t="5804"/>
          <a:stretch>
            <a:fillRect/>
          </a:stretch>
        </p:blipFill>
        <p:spPr>
          <a:xfrm>
            <a:off x="7935151" y="199016"/>
            <a:ext cx="4105922" cy="6459967"/>
          </a:xfrm>
          <a:prstGeom prst="rect">
            <a:avLst/>
          </a:prstGeom>
        </p:spPr>
      </p:pic>
    </p:spTree>
    <p:extLst>
      <p:ext uri="{BB962C8B-B14F-4D97-AF65-F5344CB8AC3E}">
        <p14:creationId xmlns:p14="http://schemas.microsoft.com/office/powerpoint/2010/main" val="399888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FC693-9903-4B2C-43BD-CFE30D157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AD37C-60C7-7D31-6ABD-39FD083850AC}"/>
              </a:ext>
            </a:extLst>
          </p:cNvPr>
          <p:cNvSpPr>
            <a:spLocks noGrp="1"/>
          </p:cNvSpPr>
          <p:nvPr>
            <p:ph type="title"/>
          </p:nvPr>
        </p:nvSpPr>
        <p:spPr>
          <a:xfrm>
            <a:off x="1703485" y="2219722"/>
            <a:ext cx="7050627" cy="1296144"/>
          </a:xfrm>
        </p:spPr>
        <p:txBody>
          <a:bodyPr/>
          <a:lstStyle/>
          <a:p>
            <a:r>
              <a:rPr lang="en-AU" dirty="0"/>
              <a:t>Demo of</a:t>
            </a:r>
            <a:r>
              <a:rPr lang="en-AU" i="1" dirty="0"/>
              <a:t> </a:t>
            </a:r>
            <a:r>
              <a:rPr lang="en-AU" i="1" dirty="0" err="1"/>
              <a:t>CommuniKey</a:t>
            </a:r>
            <a:endParaRPr lang="en-AU" i="1" dirty="0">
              <a:solidFill>
                <a:schemeClr val="bg1"/>
              </a:solidFill>
            </a:endParaRPr>
          </a:p>
        </p:txBody>
      </p:sp>
      <p:sp>
        <p:nvSpPr>
          <p:cNvPr id="3" name="Text Placeholder 2">
            <a:extLst>
              <a:ext uri="{FF2B5EF4-FFF2-40B4-BE49-F238E27FC236}">
                <a16:creationId xmlns:a16="http://schemas.microsoft.com/office/drawing/2014/main" id="{48AAFBA3-4079-4F41-C629-6974C9862572}"/>
              </a:ext>
            </a:extLst>
          </p:cNvPr>
          <p:cNvSpPr>
            <a:spLocks noGrp="1"/>
          </p:cNvSpPr>
          <p:nvPr>
            <p:ph type="body" sz="quarter" idx="10"/>
          </p:nvPr>
        </p:nvSpPr>
        <p:spPr/>
        <p:txBody>
          <a:bodyPr/>
          <a:lstStyle/>
          <a:p>
            <a:r>
              <a:rPr lang="en-AU" dirty="0"/>
              <a:t>Phill Jamieson and Ryan </a:t>
            </a:r>
            <a:r>
              <a:rPr lang="en-AU" dirty="0" err="1"/>
              <a:t>Deslandes</a:t>
            </a:r>
            <a:endParaRPr lang="en-AU" dirty="0"/>
          </a:p>
        </p:txBody>
      </p:sp>
      <p:pic>
        <p:nvPicPr>
          <p:cNvPr id="4" name="Picture 3" descr="Phill Jamieson">
            <a:extLst>
              <a:ext uri="{FF2B5EF4-FFF2-40B4-BE49-F238E27FC236}">
                <a16:creationId xmlns:a16="http://schemas.microsoft.com/office/drawing/2014/main" id="{51B7E64F-CF9E-EEEC-7A94-CBD9A6D8E0F6}"/>
              </a:ext>
            </a:extLst>
          </p:cNvPr>
          <p:cNvPicPr>
            <a:picLocks noChangeAspect="1"/>
          </p:cNvPicPr>
          <p:nvPr/>
        </p:nvPicPr>
        <p:blipFill rotWithShape="1">
          <a:blip r:embed="rId3"/>
          <a:srcRect r="4" b="19706"/>
          <a:stretch/>
        </p:blipFill>
        <p:spPr>
          <a:xfrm>
            <a:off x="205215" y="92927"/>
            <a:ext cx="1000489" cy="1139529"/>
          </a:xfrm>
          <a:prstGeom prst="rect">
            <a:avLst/>
          </a:prstGeom>
        </p:spPr>
      </p:pic>
      <p:pic>
        <p:nvPicPr>
          <p:cNvPr id="6" name="Picture 5" descr="Ryan Deslandes">
            <a:extLst>
              <a:ext uri="{FF2B5EF4-FFF2-40B4-BE49-F238E27FC236}">
                <a16:creationId xmlns:a16="http://schemas.microsoft.com/office/drawing/2014/main" id="{C330796F-995D-CCDC-80DD-592A96861BD6}"/>
              </a:ext>
            </a:extLst>
          </p:cNvPr>
          <p:cNvPicPr>
            <a:picLocks noChangeAspect="1"/>
          </p:cNvPicPr>
          <p:nvPr/>
        </p:nvPicPr>
        <p:blipFill rotWithShape="1">
          <a:blip r:embed="rId4"/>
          <a:srcRect t="13219" r="3620" b="1223"/>
          <a:stretch/>
        </p:blipFill>
        <p:spPr>
          <a:xfrm>
            <a:off x="1331062" y="92927"/>
            <a:ext cx="962747" cy="1139529"/>
          </a:xfrm>
          <a:prstGeom prst="rect">
            <a:avLst/>
          </a:prstGeom>
        </p:spPr>
      </p:pic>
    </p:spTree>
    <p:extLst>
      <p:ext uri="{BB962C8B-B14F-4D97-AF65-F5344CB8AC3E}">
        <p14:creationId xmlns:p14="http://schemas.microsoft.com/office/powerpoint/2010/main" val="109157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C5180-7A40-DB84-A72F-16B2CA247F4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37EAE-92D4-E6D5-E42F-3C146B09882F}"/>
              </a:ext>
            </a:extLst>
          </p:cNvPr>
          <p:cNvSpPr>
            <a:spLocks noGrp="1"/>
          </p:cNvSpPr>
          <p:nvPr>
            <p:ph sz="quarter" idx="10"/>
          </p:nvPr>
        </p:nvSpPr>
        <p:spPr>
          <a:xfrm>
            <a:off x="695326" y="2522364"/>
            <a:ext cx="9577138" cy="4105556"/>
          </a:xfrm>
        </p:spPr>
        <p:txBody>
          <a:bodyPr vert="horz" lIns="0" tIns="0" rIns="0" bIns="0" rtlCol="0" anchor="t">
            <a:noAutofit/>
          </a:bodyPr>
          <a:lstStyle/>
          <a:p>
            <a:pPr marL="342900" indent="-342900">
              <a:buFont typeface="Arial" panose="020B0604020202020204" pitchFamily="34" charset="0"/>
              <a:buChar char="•"/>
            </a:pPr>
            <a:r>
              <a:rPr lang="en-AU" sz="3200" b="0">
                <a:solidFill>
                  <a:schemeClr val="tx1"/>
                </a:solidFill>
              </a:rPr>
              <a:t>We have set up some laptops for you to try it out yourself</a:t>
            </a:r>
            <a:endParaRPr lang="en-AU" sz="3200" b="0">
              <a:solidFill>
                <a:schemeClr val="tx1"/>
              </a:solidFill>
              <a:cs typeface="Arial"/>
            </a:endParaRPr>
          </a:p>
          <a:p>
            <a:pPr marL="342900" indent="-342900">
              <a:buFont typeface="Arial" panose="020B0604020202020204" pitchFamily="34" charset="0"/>
              <a:buChar char="•"/>
            </a:pPr>
            <a:endParaRPr lang="en-AU" sz="3200" b="0">
              <a:solidFill>
                <a:schemeClr val="tx1"/>
              </a:solidFill>
              <a:cs typeface="Arial"/>
            </a:endParaRPr>
          </a:p>
          <a:p>
            <a:pPr marL="342900" indent="-342900">
              <a:buFont typeface="Arial" panose="020B0604020202020204" pitchFamily="34" charset="0"/>
              <a:buChar char="•"/>
            </a:pPr>
            <a:r>
              <a:rPr lang="en-AU" sz="3200" b="0">
                <a:solidFill>
                  <a:schemeClr val="tx1"/>
                </a:solidFill>
              </a:rPr>
              <a:t>For online attendees, please join a break-out room.</a:t>
            </a:r>
            <a:endParaRPr lang="en-AU" sz="3200" b="0">
              <a:solidFill>
                <a:schemeClr val="tx1"/>
              </a:solidFill>
              <a:cs typeface="Arial"/>
            </a:endParaRPr>
          </a:p>
        </p:txBody>
      </p:sp>
      <p:sp>
        <p:nvSpPr>
          <p:cNvPr id="3" name="Title 2">
            <a:extLst>
              <a:ext uri="{FF2B5EF4-FFF2-40B4-BE49-F238E27FC236}">
                <a16:creationId xmlns:a16="http://schemas.microsoft.com/office/drawing/2014/main" id="{DD4C5F2B-1C56-D0CE-F80C-DF2AA48A5D3D}"/>
              </a:ext>
            </a:extLst>
          </p:cNvPr>
          <p:cNvSpPr>
            <a:spLocks noGrp="1"/>
          </p:cNvSpPr>
          <p:nvPr>
            <p:ph type="title"/>
          </p:nvPr>
        </p:nvSpPr>
        <p:spPr/>
        <p:txBody>
          <a:bodyPr/>
          <a:lstStyle/>
          <a:p>
            <a:r>
              <a:rPr lang="en-AU" dirty="0"/>
              <a:t>Have a go! </a:t>
            </a:r>
          </a:p>
        </p:txBody>
      </p:sp>
      <p:sp>
        <p:nvSpPr>
          <p:cNvPr id="4" name="Footer Placeholder 3">
            <a:extLst>
              <a:ext uri="{FF2B5EF4-FFF2-40B4-BE49-F238E27FC236}">
                <a16:creationId xmlns:a16="http://schemas.microsoft.com/office/drawing/2014/main" id="{6ABD1603-D9BB-70EC-E8B6-23E0C3E357EA}"/>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A0C26ABB-7305-D754-A727-5EBA50F746AD}"/>
              </a:ext>
            </a:extLst>
          </p:cNvPr>
          <p:cNvSpPr>
            <a:spLocks noGrp="1"/>
          </p:cNvSpPr>
          <p:nvPr>
            <p:ph type="sldNum" sz="quarter" idx="18"/>
          </p:nvPr>
        </p:nvSpPr>
        <p:spPr/>
        <p:txBody>
          <a:bodyPr/>
          <a:lstStyle/>
          <a:p>
            <a:fld id="{E917DE0E-AFB1-41FD-BC35-27DB61CA125F}" type="slidenum">
              <a:rPr lang="en-AU" smtClean="0"/>
              <a:pPr/>
              <a:t>48</a:t>
            </a:fld>
            <a:endParaRPr lang="en-AU"/>
          </a:p>
        </p:txBody>
      </p:sp>
      <p:pic>
        <p:nvPicPr>
          <p:cNvPr id="6" name="Picture 5" descr="Communikey logo - composed of a speech bubble, WiFi icon, and key hole. ">
            <a:extLst>
              <a:ext uri="{FF2B5EF4-FFF2-40B4-BE49-F238E27FC236}">
                <a16:creationId xmlns:a16="http://schemas.microsoft.com/office/drawing/2014/main" id="{7B882FD6-D6AA-F447-555D-6E6EF74ED7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2986" y="5280705"/>
            <a:ext cx="1255381" cy="1354095"/>
          </a:xfrm>
          <a:prstGeom prst="rect">
            <a:avLst/>
          </a:prstGeom>
          <a:noFill/>
          <a:ln>
            <a:noFill/>
          </a:ln>
        </p:spPr>
      </p:pic>
    </p:spTree>
    <p:extLst>
      <p:ext uri="{BB962C8B-B14F-4D97-AF65-F5344CB8AC3E}">
        <p14:creationId xmlns:p14="http://schemas.microsoft.com/office/powerpoint/2010/main" val="375286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63A5A-5176-996F-B09B-5AA80B151FFD}"/>
              </a:ext>
            </a:extLst>
          </p:cNvPr>
          <p:cNvSpPr>
            <a:spLocks noGrp="1"/>
          </p:cNvSpPr>
          <p:nvPr>
            <p:ph type="title"/>
          </p:nvPr>
        </p:nvSpPr>
        <p:spPr>
          <a:xfrm>
            <a:off x="1582982" y="2322942"/>
            <a:ext cx="9160738" cy="901368"/>
          </a:xfrm>
        </p:spPr>
        <p:txBody>
          <a:bodyPr/>
          <a:lstStyle/>
          <a:p>
            <a:r>
              <a:rPr lang="en-AU" dirty="0"/>
              <a:t>Usability Testing</a:t>
            </a:r>
            <a:endParaRPr lang="en-AU" i="1" dirty="0">
              <a:cs typeface="Arial"/>
            </a:endParaRPr>
          </a:p>
        </p:txBody>
      </p:sp>
      <p:sp>
        <p:nvSpPr>
          <p:cNvPr id="3" name="Text Placeholder 2">
            <a:extLst>
              <a:ext uri="{FF2B5EF4-FFF2-40B4-BE49-F238E27FC236}">
                <a16:creationId xmlns:a16="http://schemas.microsoft.com/office/drawing/2014/main" id="{5E836770-8163-B9F3-AFF0-96F252ADEDF0}"/>
              </a:ext>
            </a:extLst>
          </p:cNvPr>
          <p:cNvSpPr>
            <a:spLocks noGrp="1"/>
          </p:cNvSpPr>
          <p:nvPr>
            <p:ph type="body" sz="quarter" idx="10"/>
          </p:nvPr>
        </p:nvSpPr>
        <p:spPr>
          <a:xfrm>
            <a:off x="1584732" y="3654411"/>
            <a:ext cx="5116831" cy="246221"/>
          </a:xfrm>
        </p:spPr>
        <p:txBody>
          <a:bodyPr/>
          <a:lstStyle/>
          <a:p>
            <a:r>
              <a:rPr lang="en-AU" dirty="0"/>
              <a:t>Ryan </a:t>
            </a:r>
            <a:r>
              <a:rPr lang="en-AU" dirty="0" err="1"/>
              <a:t>Deslandes</a:t>
            </a:r>
            <a:endParaRPr lang="en-AU" dirty="0"/>
          </a:p>
        </p:txBody>
      </p:sp>
      <p:pic>
        <p:nvPicPr>
          <p:cNvPr id="4" name="Picture 3" descr="Ryan Deslandes">
            <a:extLst>
              <a:ext uri="{FF2B5EF4-FFF2-40B4-BE49-F238E27FC236}">
                <a16:creationId xmlns:a16="http://schemas.microsoft.com/office/drawing/2014/main" id="{A61463A9-0F82-DECA-CD74-E1AB2A8CA944}"/>
              </a:ext>
            </a:extLst>
          </p:cNvPr>
          <p:cNvPicPr>
            <a:picLocks noChangeAspect="1"/>
          </p:cNvPicPr>
          <p:nvPr/>
        </p:nvPicPr>
        <p:blipFill rotWithShape="1">
          <a:blip r:embed="rId3"/>
          <a:srcRect t="13219" r="3620" b="1223"/>
          <a:stretch/>
        </p:blipFill>
        <p:spPr>
          <a:xfrm>
            <a:off x="169774" y="75588"/>
            <a:ext cx="1049426" cy="1242124"/>
          </a:xfrm>
          <a:prstGeom prst="rect">
            <a:avLst/>
          </a:prstGeom>
        </p:spPr>
      </p:pic>
    </p:spTree>
    <p:extLst>
      <p:ext uri="{BB962C8B-B14F-4D97-AF65-F5344CB8AC3E}">
        <p14:creationId xmlns:p14="http://schemas.microsoft.com/office/powerpoint/2010/main" val="16041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4" descr="Students raising hands during a lecture">
            <a:extLst>
              <a:ext uri="{FF2B5EF4-FFF2-40B4-BE49-F238E27FC236}">
                <a16:creationId xmlns:a16="http://schemas.microsoft.com/office/drawing/2014/main" id="{F4889494-6F36-5FF6-D231-8B6B689874A0}"/>
              </a:ext>
            </a:extLst>
          </p:cNvPr>
          <p:cNvPicPr>
            <a:picLocks noChangeAspect="1"/>
          </p:cNvPicPr>
          <p:nvPr/>
        </p:nvPicPr>
        <p:blipFill>
          <a:blip r:embed="rId2"/>
          <a:srcRect l="6523" r="6523"/>
          <a:stretch/>
        </p:blipFill>
        <p:spPr>
          <a:xfrm>
            <a:off x="4914176" y="1278203"/>
            <a:ext cx="7277824" cy="5579797"/>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0B870AF0-5649-E61B-D909-59C3B5CF377F}"/>
              </a:ext>
            </a:extLst>
          </p:cNvPr>
          <p:cNvSpPr>
            <a:spLocks noGrp="1"/>
          </p:cNvSpPr>
          <p:nvPr>
            <p:ph type="title"/>
          </p:nvPr>
        </p:nvSpPr>
        <p:spPr>
          <a:xfrm>
            <a:off x="371094" y="3069489"/>
            <a:ext cx="3438144" cy="478989"/>
          </a:xfrm>
        </p:spPr>
        <p:txBody>
          <a:bodyPr vert="horz" lIns="91440" tIns="45720" rIns="91440" bIns="45720" rtlCol="0" anchor="b">
            <a:normAutofit/>
          </a:bodyPr>
          <a:lstStyle/>
          <a:p>
            <a:r>
              <a:rPr lang="en-US" sz="2800" dirty="0">
                <a:solidFill>
                  <a:schemeClr val="tx1"/>
                </a:solidFill>
              </a:rPr>
              <a:t>To ask a question</a:t>
            </a:r>
          </a:p>
        </p:txBody>
      </p:sp>
      <p:sp>
        <p:nvSpPr>
          <p:cNvPr id="4" name="Text Placeholder 3">
            <a:extLst>
              <a:ext uri="{FF2B5EF4-FFF2-40B4-BE49-F238E27FC236}">
                <a16:creationId xmlns:a16="http://schemas.microsoft.com/office/drawing/2014/main" id="{C6EC6551-5500-BB69-B650-806B22B1E709}"/>
              </a:ext>
            </a:extLst>
          </p:cNvPr>
          <p:cNvSpPr>
            <a:spLocks noGrp="1"/>
          </p:cNvSpPr>
          <p:nvPr>
            <p:ph type="body" sz="half" idx="2"/>
          </p:nvPr>
        </p:nvSpPr>
        <p:spPr>
          <a:xfrm>
            <a:off x="161544" y="4022979"/>
            <a:ext cx="4562856" cy="1807083"/>
          </a:xfrm>
        </p:spPr>
        <p:txBody>
          <a:bodyPr vert="horz" lIns="91440" tIns="45720" rIns="91440" bIns="45720" rtlCol="0" anchor="t">
            <a:normAutofit fontScale="92500" lnSpcReduction="20000"/>
          </a:bodyPr>
          <a:lstStyle/>
          <a:p>
            <a:pPr indent="-228600">
              <a:lnSpc>
                <a:spcPct val="150000"/>
              </a:lnSpc>
              <a:buFont typeface="Arial" panose="020B0604020202020204" pitchFamily="34" charset="0"/>
              <a:buChar char="•"/>
            </a:pPr>
            <a:r>
              <a:rPr lang="en-US" sz="2400" dirty="0">
                <a:solidFill>
                  <a:schemeClr val="tx1"/>
                </a:solidFill>
              </a:rPr>
              <a:t>Raise your hand</a:t>
            </a:r>
            <a:endParaRPr lang="en-US" sz="2400" dirty="0">
              <a:solidFill>
                <a:schemeClr val="tx1"/>
              </a:solidFill>
              <a:cs typeface="Arial"/>
            </a:endParaRPr>
          </a:p>
          <a:p>
            <a:pPr indent="-228600">
              <a:lnSpc>
                <a:spcPct val="150000"/>
              </a:lnSpc>
              <a:buFont typeface="Arial" panose="020B0604020202020204" pitchFamily="34" charset="0"/>
              <a:buChar char="•"/>
            </a:pPr>
            <a:r>
              <a:rPr lang="en-US" sz="2400" b="0" dirty="0">
                <a:solidFill>
                  <a:schemeClr val="tx1"/>
                </a:solidFill>
              </a:rPr>
              <a:t>Use the </a:t>
            </a:r>
            <a:r>
              <a:rPr lang="en-US" sz="2400" dirty="0">
                <a:solidFill>
                  <a:schemeClr val="tx1"/>
                </a:solidFill>
              </a:rPr>
              <a:t>Chat on Zoom</a:t>
            </a:r>
            <a:endParaRPr lang="en-US" sz="2400" dirty="0">
              <a:solidFill>
                <a:schemeClr val="tx1"/>
              </a:solidFill>
              <a:cs typeface="Arial"/>
            </a:endParaRPr>
          </a:p>
          <a:p>
            <a:pPr indent="-228600">
              <a:lnSpc>
                <a:spcPct val="150000"/>
              </a:lnSpc>
              <a:buFont typeface="Arial" panose="020B0604020202020204" pitchFamily="34" charset="0"/>
              <a:buChar char="•"/>
            </a:pPr>
            <a:r>
              <a:rPr lang="en-US" sz="2400" b="0" dirty="0">
                <a:solidFill>
                  <a:schemeClr val="tx1"/>
                </a:solidFill>
              </a:rPr>
              <a:t>Use the </a:t>
            </a:r>
            <a:r>
              <a:rPr lang="en-US" sz="2400" dirty="0">
                <a:solidFill>
                  <a:schemeClr val="tx1"/>
                </a:solidFill>
              </a:rPr>
              <a:t>raise hand function </a:t>
            </a:r>
            <a:endParaRPr lang="en-US" sz="2400" dirty="0">
              <a:solidFill>
                <a:schemeClr val="tx1"/>
              </a:solidFill>
              <a:cs typeface="Arial"/>
            </a:endParaRPr>
          </a:p>
        </p:txBody>
      </p:sp>
      <p:sp>
        <p:nvSpPr>
          <p:cNvPr id="3" name="Rounded Rectangle 2">
            <a:extLst>
              <a:ext uri="{FF2B5EF4-FFF2-40B4-BE49-F238E27FC236}">
                <a16:creationId xmlns:a16="http://schemas.microsoft.com/office/drawing/2014/main" id="{355A9CC7-A005-B571-8098-5822FB3E278F}"/>
              </a:ext>
            </a:extLst>
          </p:cNvPr>
          <p:cNvSpPr/>
          <p:nvPr/>
        </p:nvSpPr>
        <p:spPr>
          <a:xfrm>
            <a:off x="376993" y="1673412"/>
            <a:ext cx="2679327" cy="94964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lnSpc>
                <a:spcPct val="150000"/>
              </a:lnSpc>
            </a:pPr>
            <a:r>
              <a:rPr lang="en-US"/>
              <a:t>You can ask a </a:t>
            </a:r>
            <a:r>
              <a:rPr lang="en-US" b="1"/>
              <a:t>question</a:t>
            </a:r>
            <a:r>
              <a:rPr lang="en-US"/>
              <a:t> at </a:t>
            </a:r>
            <a:r>
              <a:rPr lang="en-US" b="1">
                <a:solidFill>
                  <a:schemeClr val="bg1"/>
                </a:solidFill>
              </a:rPr>
              <a:t>any time</a:t>
            </a:r>
            <a:endParaRPr lang="en-US" b="1" dirty="0">
              <a:solidFill>
                <a:schemeClr val="bg1"/>
              </a:solidFill>
            </a:endParaRPr>
          </a:p>
        </p:txBody>
      </p:sp>
    </p:spTree>
    <p:extLst>
      <p:ext uri="{BB962C8B-B14F-4D97-AF65-F5344CB8AC3E}">
        <p14:creationId xmlns:p14="http://schemas.microsoft.com/office/powerpoint/2010/main" val="787376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CF0ED4-7F0F-29C2-6C75-3079A95B5656}"/>
              </a:ext>
            </a:extLst>
          </p:cNvPr>
          <p:cNvSpPr>
            <a:spLocks noGrp="1"/>
          </p:cNvSpPr>
          <p:nvPr>
            <p:ph type="ftr" sz="quarter" idx="17"/>
          </p:nvPr>
        </p:nvSpPr>
        <p:spPr/>
        <p:txBody>
          <a:bodyPr/>
          <a:lstStyle/>
          <a:p>
            <a:endParaRPr lang="en-AU" dirty="0"/>
          </a:p>
        </p:txBody>
      </p:sp>
      <p:sp>
        <p:nvSpPr>
          <p:cNvPr id="5" name="Slide Number Placeholder 4">
            <a:extLst>
              <a:ext uri="{FF2B5EF4-FFF2-40B4-BE49-F238E27FC236}">
                <a16:creationId xmlns:a16="http://schemas.microsoft.com/office/drawing/2014/main" id="{D9F1D44C-FA3E-99B7-8DAE-EBCC67B8A242}"/>
              </a:ext>
            </a:extLst>
          </p:cNvPr>
          <p:cNvSpPr>
            <a:spLocks noGrp="1"/>
          </p:cNvSpPr>
          <p:nvPr>
            <p:ph type="sldNum" sz="quarter" idx="18"/>
          </p:nvPr>
        </p:nvSpPr>
        <p:spPr/>
        <p:txBody>
          <a:bodyPr/>
          <a:lstStyle/>
          <a:p>
            <a:fld id="{E917DE0E-AFB1-41FD-BC35-27DB61CA125F}" type="slidenum">
              <a:rPr lang="en-AU" smtClean="0"/>
              <a:pPr/>
              <a:t>50</a:t>
            </a:fld>
            <a:endParaRPr lang="en-AU" dirty="0"/>
          </a:p>
        </p:txBody>
      </p:sp>
      <p:sp>
        <p:nvSpPr>
          <p:cNvPr id="2" name="TextBox 1">
            <a:extLst>
              <a:ext uri="{FF2B5EF4-FFF2-40B4-BE49-F238E27FC236}">
                <a16:creationId xmlns:a16="http://schemas.microsoft.com/office/drawing/2014/main" id="{4727AB51-01A4-38F7-0973-9C959FC04565}"/>
              </a:ext>
            </a:extLst>
          </p:cNvPr>
          <p:cNvSpPr txBox="1"/>
          <p:nvPr/>
        </p:nvSpPr>
        <p:spPr>
          <a:xfrm>
            <a:off x="2406166" y="2743223"/>
            <a:ext cx="7378943" cy="523220"/>
          </a:xfrm>
          <a:prstGeom prst="rect">
            <a:avLst/>
          </a:prstGeom>
          <a:noFill/>
        </p:spPr>
        <p:txBody>
          <a:bodyPr wrap="none" lIns="91440" tIns="45720" rIns="91440" bIns="45720" rtlCol="0" anchor="t">
            <a:spAutoFit/>
          </a:bodyPr>
          <a:lstStyle/>
          <a:p>
            <a:r>
              <a:rPr lang="en-AU" sz="2800" dirty="0"/>
              <a:t>How </a:t>
            </a:r>
            <a:r>
              <a:rPr lang="en-AU" sz="2800" b="1" dirty="0">
                <a:solidFill>
                  <a:srgbClr val="00B050"/>
                </a:solidFill>
              </a:rPr>
              <a:t>easy</a:t>
            </a:r>
            <a:r>
              <a:rPr lang="en-AU" sz="2800" dirty="0">
                <a:solidFill>
                  <a:srgbClr val="00B050"/>
                </a:solidFill>
              </a:rPr>
              <a:t> </a:t>
            </a:r>
            <a:r>
              <a:rPr lang="en-AU" sz="2800" dirty="0"/>
              <a:t>the </a:t>
            </a:r>
            <a:r>
              <a:rPr lang="en-AU" sz="2800" b="1" dirty="0"/>
              <a:t>browser extension </a:t>
            </a:r>
            <a:r>
              <a:rPr lang="en-AU" sz="2800" dirty="0"/>
              <a:t>is to </a:t>
            </a:r>
            <a:r>
              <a:rPr lang="en-AU" sz="2800" b="1" dirty="0"/>
              <a:t>use?</a:t>
            </a:r>
            <a:endParaRPr lang="en-AU" sz="2800" b="1"/>
          </a:p>
        </p:txBody>
      </p:sp>
      <p:sp>
        <p:nvSpPr>
          <p:cNvPr id="6" name="TextBox 5">
            <a:extLst>
              <a:ext uri="{FF2B5EF4-FFF2-40B4-BE49-F238E27FC236}">
                <a16:creationId xmlns:a16="http://schemas.microsoft.com/office/drawing/2014/main" id="{971428D3-C4D6-F2EF-3D29-E953EFAE3D15}"/>
              </a:ext>
            </a:extLst>
          </p:cNvPr>
          <p:cNvSpPr txBox="1"/>
          <p:nvPr/>
        </p:nvSpPr>
        <p:spPr>
          <a:xfrm>
            <a:off x="2845901" y="3794967"/>
            <a:ext cx="5820824" cy="523220"/>
          </a:xfrm>
          <a:prstGeom prst="rect">
            <a:avLst/>
          </a:prstGeom>
          <a:noFill/>
        </p:spPr>
        <p:txBody>
          <a:bodyPr wrap="none" lIns="91440" tIns="45720" rIns="91440" bIns="45720" rtlCol="0" anchor="t">
            <a:spAutoFit/>
          </a:bodyPr>
          <a:lstStyle/>
          <a:p>
            <a:r>
              <a:rPr lang="en-AU" sz="2800" dirty="0"/>
              <a:t>How can we make it </a:t>
            </a:r>
            <a:r>
              <a:rPr lang="en-AU" sz="2800" b="1" dirty="0">
                <a:solidFill>
                  <a:srgbClr val="00B050"/>
                </a:solidFill>
              </a:rPr>
              <a:t>easier</a:t>
            </a:r>
            <a:r>
              <a:rPr lang="en-AU" sz="2800" dirty="0">
                <a:solidFill>
                  <a:srgbClr val="00B050"/>
                </a:solidFill>
              </a:rPr>
              <a:t> </a:t>
            </a:r>
            <a:r>
              <a:rPr lang="en-AU" sz="2800" dirty="0"/>
              <a:t>to </a:t>
            </a:r>
            <a:r>
              <a:rPr lang="en-AU" sz="2800" b="1" dirty="0"/>
              <a:t>use</a:t>
            </a:r>
            <a:r>
              <a:rPr lang="en-AU" sz="2800" dirty="0"/>
              <a:t>?</a:t>
            </a:r>
            <a:endParaRPr lang="en-AU" sz="2800" b="1" dirty="0"/>
          </a:p>
        </p:txBody>
      </p:sp>
    </p:spTree>
    <p:extLst>
      <p:ext uri="{BB962C8B-B14F-4D97-AF65-F5344CB8AC3E}">
        <p14:creationId xmlns:p14="http://schemas.microsoft.com/office/powerpoint/2010/main" val="220734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282D3-6DD4-212E-E930-F710E3F5CE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B55C5E-EA22-40AE-832A-64CABE45AAEC}"/>
              </a:ext>
            </a:extLst>
          </p:cNvPr>
          <p:cNvSpPr>
            <a:spLocks noGrp="1"/>
          </p:cNvSpPr>
          <p:nvPr>
            <p:ph type="title"/>
          </p:nvPr>
        </p:nvSpPr>
        <p:spPr/>
        <p:txBody>
          <a:bodyPr/>
          <a:lstStyle/>
          <a:p>
            <a:r>
              <a:rPr lang="en-AU" dirty="0"/>
              <a:t>Testing sessions</a:t>
            </a:r>
          </a:p>
        </p:txBody>
      </p:sp>
      <p:sp>
        <p:nvSpPr>
          <p:cNvPr id="4" name="Footer Placeholder 3">
            <a:extLst>
              <a:ext uri="{FF2B5EF4-FFF2-40B4-BE49-F238E27FC236}">
                <a16:creationId xmlns:a16="http://schemas.microsoft.com/office/drawing/2014/main" id="{FADF8D51-0D05-38F8-D3A9-5364B7EB95C6}"/>
              </a:ext>
            </a:extLst>
          </p:cNvPr>
          <p:cNvSpPr>
            <a:spLocks noGrp="1"/>
          </p:cNvSpPr>
          <p:nvPr>
            <p:ph type="ftr" sz="quarter" idx="17"/>
          </p:nvPr>
        </p:nvSpPr>
        <p:spPr/>
        <p:txBody>
          <a:bodyPr/>
          <a:lstStyle/>
          <a:p>
            <a:endParaRPr lang="en-AU" dirty="0"/>
          </a:p>
        </p:txBody>
      </p:sp>
      <p:sp>
        <p:nvSpPr>
          <p:cNvPr id="5" name="Slide Number Placeholder 4">
            <a:extLst>
              <a:ext uri="{FF2B5EF4-FFF2-40B4-BE49-F238E27FC236}">
                <a16:creationId xmlns:a16="http://schemas.microsoft.com/office/drawing/2014/main" id="{F0CFB4D8-C5B8-8814-B7B5-383EADC3C856}"/>
              </a:ext>
            </a:extLst>
          </p:cNvPr>
          <p:cNvSpPr>
            <a:spLocks noGrp="1"/>
          </p:cNvSpPr>
          <p:nvPr>
            <p:ph type="sldNum" sz="quarter" idx="18"/>
          </p:nvPr>
        </p:nvSpPr>
        <p:spPr/>
        <p:txBody>
          <a:bodyPr/>
          <a:lstStyle/>
          <a:p>
            <a:fld id="{E917DE0E-AFB1-41FD-BC35-27DB61CA125F}" type="slidenum">
              <a:rPr lang="en-AU" smtClean="0"/>
              <a:pPr/>
              <a:t>51</a:t>
            </a:fld>
            <a:endParaRPr lang="en-AU" dirty="0"/>
          </a:p>
        </p:txBody>
      </p:sp>
      <p:sp>
        <p:nvSpPr>
          <p:cNvPr id="6" name="Content Placeholder 1">
            <a:extLst>
              <a:ext uri="{FF2B5EF4-FFF2-40B4-BE49-F238E27FC236}">
                <a16:creationId xmlns:a16="http://schemas.microsoft.com/office/drawing/2014/main" id="{496B803C-A8E1-A692-BA5D-64E41B888249}"/>
              </a:ext>
            </a:extLst>
          </p:cNvPr>
          <p:cNvSpPr txBox="1">
            <a:spLocks/>
          </p:cNvSpPr>
          <p:nvPr/>
        </p:nvSpPr>
        <p:spPr>
          <a:xfrm>
            <a:off x="695326" y="2341871"/>
            <a:ext cx="9721156" cy="799097"/>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AU" sz="2000" b="0" dirty="0">
                <a:solidFill>
                  <a:schemeClr val="tx1"/>
                </a:solidFill>
              </a:rPr>
              <a:t>Six (6) usability testing sessions</a:t>
            </a:r>
          </a:p>
          <a:p>
            <a:pPr marL="342900" indent="-342900">
              <a:lnSpc>
                <a:spcPct val="150000"/>
              </a:lnSpc>
              <a:buFont typeface="Arial" panose="020B0604020202020204" pitchFamily="34" charset="0"/>
              <a:buChar char="•"/>
            </a:pPr>
            <a:r>
              <a:rPr lang="en-AU" sz="2000" b="0" dirty="0">
                <a:solidFill>
                  <a:schemeClr val="tx1"/>
                </a:solidFill>
              </a:rPr>
              <a:t>Mixed groups </a:t>
            </a:r>
          </a:p>
        </p:txBody>
      </p:sp>
      <p:pic>
        <p:nvPicPr>
          <p:cNvPr id="7" name="Graphic 6" descr="Users with solid fill">
            <a:extLst>
              <a:ext uri="{FF2B5EF4-FFF2-40B4-BE49-F238E27FC236}">
                <a16:creationId xmlns:a16="http://schemas.microsoft.com/office/drawing/2014/main" id="{0A93B2A5-6693-83DB-18C5-E8430E2B77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1398" y="4011174"/>
            <a:ext cx="914400" cy="914400"/>
          </a:xfrm>
          <a:prstGeom prst="rect">
            <a:avLst/>
          </a:prstGeom>
        </p:spPr>
      </p:pic>
      <p:sp>
        <p:nvSpPr>
          <p:cNvPr id="8" name="TextBox 7">
            <a:extLst>
              <a:ext uri="{FF2B5EF4-FFF2-40B4-BE49-F238E27FC236}">
                <a16:creationId xmlns:a16="http://schemas.microsoft.com/office/drawing/2014/main" id="{5AF032D5-2338-B266-628E-313645ED6028}"/>
              </a:ext>
            </a:extLst>
          </p:cNvPr>
          <p:cNvSpPr txBox="1"/>
          <p:nvPr/>
        </p:nvSpPr>
        <p:spPr>
          <a:xfrm>
            <a:off x="4517928" y="4834914"/>
            <a:ext cx="2659702" cy="923330"/>
          </a:xfrm>
          <a:prstGeom prst="rect">
            <a:avLst/>
          </a:prstGeom>
          <a:noFill/>
        </p:spPr>
        <p:txBody>
          <a:bodyPr wrap="none" rtlCol="0">
            <a:spAutoFit/>
          </a:bodyPr>
          <a:lstStyle/>
          <a:p>
            <a:pPr algn="ctr"/>
            <a:r>
              <a:rPr lang="en-AU"/>
              <a:t>Five </a:t>
            </a:r>
            <a:r>
              <a:rPr lang="en-AU" dirty="0"/>
              <a:t>(5)</a:t>
            </a:r>
            <a:r>
              <a:rPr lang="en-AU"/>
              <a:t> family members</a:t>
            </a:r>
          </a:p>
          <a:p>
            <a:pPr algn="ctr"/>
            <a:endParaRPr lang="en-AU" dirty="0"/>
          </a:p>
          <a:p>
            <a:pPr algn="ctr"/>
            <a:r>
              <a:rPr lang="en-AU"/>
              <a:t>Two (</a:t>
            </a:r>
            <a:r>
              <a:rPr lang="en-AU" dirty="0"/>
              <a:t>2</a:t>
            </a:r>
            <a:r>
              <a:rPr lang="en-AU"/>
              <a:t>)</a:t>
            </a:r>
            <a:r>
              <a:rPr lang="en-AU" dirty="0"/>
              <a:t> new</a:t>
            </a:r>
          </a:p>
        </p:txBody>
      </p:sp>
      <p:sp>
        <p:nvSpPr>
          <p:cNvPr id="9" name="TextBox 8">
            <a:extLst>
              <a:ext uri="{FF2B5EF4-FFF2-40B4-BE49-F238E27FC236}">
                <a16:creationId xmlns:a16="http://schemas.microsoft.com/office/drawing/2014/main" id="{CAB47458-ECB2-582D-9A82-75AED8B7D941}"/>
              </a:ext>
            </a:extLst>
          </p:cNvPr>
          <p:cNvSpPr txBox="1"/>
          <p:nvPr/>
        </p:nvSpPr>
        <p:spPr>
          <a:xfrm>
            <a:off x="866364" y="4834914"/>
            <a:ext cx="3159840" cy="923330"/>
          </a:xfrm>
          <a:prstGeom prst="rect">
            <a:avLst/>
          </a:prstGeom>
          <a:noFill/>
        </p:spPr>
        <p:txBody>
          <a:bodyPr wrap="none" rtlCol="0">
            <a:spAutoFit/>
          </a:bodyPr>
          <a:lstStyle/>
          <a:p>
            <a:pPr algn="ctr"/>
            <a:r>
              <a:rPr lang="en-AU"/>
              <a:t>Eight </a:t>
            </a:r>
            <a:r>
              <a:rPr lang="en-AU" dirty="0"/>
              <a:t>(8)</a:t>
            </a:r>
            <a:r>
              <a:rPr lang="en-AU"/>
              <a:t> people with aphasia</a:t>
            </a:r>
            <a:br>
              <a:rPr lang="en-AU"/>
            </a:br>
            <a:br>
              <a:rPr lang="en-AU"/>
            </a:br>
            <a:r>
              <a:rPr lang="en-AU"/>
              <a:t>Three (</a:t>
            </a:r>
            <a:r>
              <a:rPr lang="en-AU" dirty="0"/>
              <a:t>3</a:t>
            </a:r>
            <a:r>
              <a:rPr lang="en-AU"/>
              <a:t>)</a:t>
            </a:r>
            <a:r>
              <a:rPr lang="en-AU" dirty="0"/>
              <a:t> new</a:t>
            </a:r>
          </a:p>
        </p:txBody>
      </p:sp>
      <p:sp>
        <p:nvSpPr>
          <p:cNvPr id="10" name="TextBox 9">
            <a:extLst>
              <a:ext uri="{FF2B5EF4-FFF2-40B4-BE49-F238E27FC236}">
                <a16:creationId xmlns:a16="http://schemas.microsoft.com/office/drawing/2014/main" id="{689C8587-733A-9CF5-4D96-B0DE637E3644}"/>
              </a:ext>
            </a:extLst>
          </p:cNvPr>
          <p:cNvSpPr txBox="1"/>
          <p:nvPr/>
        </p:nvSpPr>
        <p:spPr>
          <a:xfrm>
            <a:off x="7743739" y="4834913"/>
            <a:ext cx="2967480" cy="923330"/>
          </a:xfrm>
          <a:prstGeom prst="rect">
            <a:avLst/>
          </a:prstGeom>
          <a:noFill/>
        </p:spPr>
        <p:txBody>
          <a:bodyPr wrap="none" rtlCol="0">
            <a:spAutoFit/>
          </a:bodyPr>
          <a:lstStyle/>
          <a:p>
            <a:pPr algn="ctr"/>
            <a:r>
              <a:rPr lang="en-AU"/>
              <a:t>Six </a:t>
            </a:r>
            <a:r>
              <a:rPr lang="en-AU" dirty="0"/>
              <a:t>(6)</a:t>
            </a:r>
            <a:r>
              <a:rPr lang="en-AU"/>
              <a:t> health professionals</a:t>
            </a:r>
          </a:p>
          <a:p>
            <a:pPr algn="ctr"/>
            <a:endParaRPr lang="en-AU" dirty="0"/>
          </a:p>
          <a:p>
            <a:pPr algn="ctr"/>
            <a:r>
              <a:rPr lang="en-AU"/>
              <a:t>Three (</a:t>
            </a:r>
            <a:r>
              <a:rPr lang="en-AU" dirty="0"/>
              <a:t>3</a:t>
            </a:r>
            <a:r>
              <a:rPr lang="en-AU"/>
              <a:t>)</a:t>
            </a:r>
            <a:r>
              <a:rPr lang="en-AU" dirty="0"/>
              <a:t> new</a:t>
            </a:r>
          </a:p>
        </p:txBody>
      </p:sp>
      <p:pic>
        <p:nvPicPr>
          <p:cNvPr id="11" name="Graphic 10" descr="Users with solid fill">
            <a:extLst>
              <a:ext uri="{FF2B5EF4-FFF2-40B4-BE49-F238E27FC236}">
                <a16:creationId xmlns:a16="http://schemas.microsoft.com/office/drawing/2014/main" id="{C707F24F-BA02-E089-612C-0139D58DD5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70527" y="3920513"/>
            <a:ext cx="914400" cy="914400"/>
          </a:xfrm>
          <a:prstGeom prst="rect">
            <a:avLst/>
          </a:prstGeom>
        </p:spPr>
      </p:pic>
      <p:pic>
        <p:nvPicPr>
          <p:cNvPr id="12" name="Graphic 11" descr="Users with solid fill">
            <a:extLst>
              <a:ext uri="{FF2B5EF4-FFF2-40B4-BE49-F238E27FC236}">
                <a16:creationId xmlns:a16="http://schemas.microsoft.com/office/drawing/2014/main" id="{B3D2EF3F-1AAD-A23F-4AC3-0A0947801A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60296" y="3920513"/>
            <a:ext cx="914400" cy="914400"/>
          </a:xfrm>
          <a:prstGeom prst="rect">
            <a:avLst/>
          </a:prstGeom>
        </p:spPr>
      </p:pic>
    </p:spTree>
    <p:extLst>
      <p:ext uri="{BB962C8B-B14F-4D97-AF65-F5344CB8AC3E}">
        <p14:creationId xmlns:p14="http://schemas.microsoft.com/office/powerpoint/2010/main" val="167210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F9B1A-95A6-679C-EE1B-54DAC7F2A7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805F89-8BDD-AE22-8314-083ED8D5A2EB}"/>
              </a:ext>
            </a:extLst>
          </p:cNvPr>
          <p:cNvSpPr>
            <a:spLocks noGrp="1"/>
          </p:cNvSpPr>
          <p:nvPr>
            <p:ph type="title"/>
          </p:nvPr>
        </p:nvSpPr>
        <p:spPr/>
        <p:txBody>
          <a:bodyPr/>
          <a:lstStyle/>
          <a:p>
            <a:r>
              <a:rPr lang="en-AU" dirty="0"/>
              <a:t>Testing sessions </a:t>
            </a:r>
          </a:p>
        </p:txBody>
      </p:sp>
      <p:sp>
        <p:nvSpPr>
          <p:cNvPr id="4" name="Footer Placeholder 3">
            <a:extLst>
              <a:ext uri="{FF2B5EF4-FFF2-40B4-BE49-F238E27FC236}">
                <a16:creationId xmlns:a16="http://schemas.microsoft.com/office/drawing/2014/main" id="{886FFC3E-A936-50FF-B4E1-2A881C8D440E}"/>
              </a:ext>
            </a:extLst>
          </p:cNvPr>
          <p:cNvSpPr>
            <a:spLocks noGrp="1"/>
          </p:cNvSpPr>
          <p:nvPr>
            <p:ph type="ftr" sz="quarter" idx="17"/>
          </p:nvPr>
        </p:nvSpPr>
        <p:spPr/>
        <p:txBody>
          <a:bodyPr/>
          <a:lstStyle/>
          <a:p>
            <a:endParaRPr lang="en-AU" dirty="0"/>
          </a:p>
        </p:txBody>
      </p:sp>
      <p:sp>
        <p:nvSpPr>
          <p:cNvPr id="5" name="Slide Number Placeholder 4">
            <a:extLst>
              <a:ext uri="{FF2B5EF4-FFF2-40B4-BE49-F238E27FC236}">
                <a16:creationId xmlns:a16="http://schemas.microsoft.com/office/drawing/2014/main" id="{FD573ACF-FE58-803E-5778-C999AFDEE8DB}"/>
              </a:ext>
            </a:extLst>
          </p:cNvPr>
          <p:cNvSpPr>
            <a:spLocks noGrp="1"/>
          </p:cNvSpPr>
          <p:nvPr>
            <p:ph type="sldNum" sz="quarter" idx="18"/>
          </p:nvPr>
        </p:nvSpPr>
        <p:spPr/>
        <p:txBody>
          <a:bodyPr/>
          <a:lstStyle/>
          <a:p>
            <a:fld id="{E917DE0E-AFB1-41FD-BC35-27DB61CA125F}" type="slidenum">
              <a:rPr lang="en-AU" smtClean="0"/>
              <a:pPr/>
              <a:t>52</a:t>
            </a:fld>
            <a:endParaRPr lang="en-AU" dirty="0"/>
          </a:p>
        </p:txBody>
      </p:sp>
      <p:sp>
        <p:nvSpPr>
          <p:cNvPr id="2" name="Content Placeholder 1">
            <a:extLst>
              <a:ext uri="{FF2B5EF4-FFF2-40B4-BE49-F238E27FC236}">
                <a16:creationId xmlns:a16="http://schemas.microsoft.com/office/drawing/2014/main" id="{7C3B1262-A5C4-D0BB-8539-7118037EC66A}"/>
              </a:ext>
            </a:extLst>
          </p:cNvPr>
          <p:cNvSpPr txBox="1">
            <a:spLocks/>
          </p:cNvSpPr>
          <p:nvPr/>
        </p:nvSpPr>
        <p:spPr>
          <a:xfrm>
            <a:off x="983432" y="2284003"/>
            <a:ext cx="10323476" cy="4234810"/>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200000"/>
              </a:lnSpc>
              <a:buFont typeface="Arial" panose="020B0604020202020204" pitchFamily="34" charset="0"/>
              <a:buChar char="•"/>
            </a:pPr>
            <a:r>
              <a:rPr lang="en-AU" sz="2400" b="0" dirty="0">
                <a:solidFill>
                  <a:schemeClr val="tx1"/>
                </a:solidFill>
              </a:rPr>
              <a:t>Participants completed tasks together </a:t>
            </a:r>
            <a:r>
              <a:rPr lang="en-AU" sz="2400" dirty="0">
                <a:solidFill>
                  <a:schemeClr val="tx1"/>
                </a:solidFill>
              </a:rPr>
              <a:t>step-by-step</a:t>
            </a:r>
            <a:r>
              <a:rPr lang="en-AU" sz="2400" b="0" dirty="0">
                <a:solidFill>
                  <a:schemeClr val="tx1"/>
                </a:solidFill>
              </a:rPr>
              <a:t>. </a:t>
            </a:r>
            <a:endParaRPr lang="en-AU" sz="2400" b="0" dirty="0">
              <a:solidFill>
                <a:schemeClr val="tx1"/>
              </a:solidFill>
              <a:cs typeface="Arial"/>
            </a:endParaRPr>
          </a:p>
          <a:p>
            <a:pPr marL="342900" indent="-342900">
              <a:lnSpc>
                <a:spcPct val="200000"/>
              </a:lnSpc>
              <a:buFont typeface="Arial" panose="020B0604020202020204" pitchFamily="34" charset="0"/>
              <a:buChar char="•"/>
            </a:pPr>
            <a:r>
              <a:rPr lang="en-AU" sz="2400" b="0" dirty="0">
                <a:solidFill>
                  <a:schemeClr val="tx1"/>
                </a:solidFill>
              </a:rPr>
              <a:t>Participants were </a:t>
            </a:r>
            <a:r>
              <a:rPr lang="en-AU" sz="2400" dirty="0">
                <a:solidFill>
                  <a:schemeClr val="tx1"/>
                </a:solidFill>
              </a:rPr>
              <a:t>not given instructions</a:t>
            </a:r>
            <a:r>
              <a:rPr lang="en-AU" sz="2400" b="0" dirty="0">
                <a:solidFill>
                  <a:schemeClr val="tx1"/>
                </a:solidFill>
              </a:rPr>
              <a:t>.  This allows us to see how </a:t>
            </a:r>
            <a:r>
              <a:rPr lang="en-AU" sz="2400" dirty="0">
                <a:solidFill>
                  <a:schemeClr val="tx1"/>
                </a:solidFill>
              </a:rPr>
              <a:t>intuitive</a:t>
            </a:r>
            <a:r>
              <a:rPr lang="en-AU" sz="2400" b="0" dirty="0">
                <a:solidFill>
                  <a:schemeClr val="tx1"/>
                </a:solidFill>
              </a:rPr>
              <a:t> it is to </a:t>
            </a:r>
            <a:r>
              <a:rPr lang="en-AU" sz="2400" dirty="0">
                <a:solidFill>
                  <a:schemeClr val="tx1"/>
                </a:solidFill>
              </a:rPr>
              <a:t>use</a:t>
            </a:r>
            <a:r>
              <a:rPr lang="en-AU" sz="2400" b="0" dirty="0">
                <a:solidFill>
                  <a:schemeClr val="tx1"/>
                </a:solidFill>
              </a:rPr>
              <a:t> the browser extension. </a:t>
            </a:r>
          </a:p>
          <a:p>
            <a:pPr marL="342900" indent="-342900">
              <a:lnSpc>
                <a:spcPct val="200000"/>
              </a:lnSpc>
              <a:buFont typeface="Arial,Sans-Serif" panose="020B0604020202020204" pitchFamily="34" charset="0"/>
              <a:buChar char="•"/>
            </a:pPr>
            <a:r>
              <a:rPr lang="en-AU" sz="2400" b="0">
                <a:solidFill>
                  <a:schemeClr val="tx1"/>
                </a:solidFill>
                <a:cs typeface="Arial"/>
              </a:rPr>
              <a:t>Participants</a:t>
            </a:r>
            <a:r>
              <a:rPr lang="en-AU" sz="2400">
                <a:solidFill>
                  <a:schemeClr val="tx1"/>
                </a:solidFill>
                <a:cs typeface="Arial"/>
              </a:rPr>
              <a:t> rated usability</a:t>
            </a:r>
            <a:r>
              <a:rPr lang="en-AU" sz="2400" b="0">
                <a:solidFill>
                  <a:schemeClr val="tx1"/>
                </a:solidFill>
                <a:cs typeface="Arial"/>
              </a:rPr>
              <a:t> at each step. </a:t>
            </a:r>
          </a:p>
          <a:p>
            <a:pPr marL="342900" indent="-342900">
              <a:lnSpc>
                <a:spcPct val="200000"/>
              </a:lnSpc>
              <a:buFont typeface="Arial" panose="020B0604020202020204" pitchFamily="34" charset="0"/>
              <a:buChar char="•"/>
            </a:pPr>
            <a:endParaRPr lang="en-AU" sz="2400" b="0" dirty="0">
              <a:solidFill>
                <a:schemeClr val="tx1"/>
              </a:solidFill>
              <a:cs typeface="Arial"/>
            </a:endParaRPr>
          </a:p>
        </p:txBody>
      </p:sp>
    </p:spTree>
    <p:extLst>
      <p:ext uri="{BB962C8B-B14F-4D97-AF65-F5344CB8AC3E}">
        <p14:creationId xmlns:p14="http://schemas.microsoft.com/office/powerpoint/2010/main" val="41300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9DE1C1-E696-E0CE-1564-AA31A7D1E822}"/>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FCF122CE-7F85-658D-CCE2-AD305BCAF9E5}"/>
              </a:ext>
            </a:extLst>
          </p:cNvPr>
          <p:cNvSpPr>
            <a:spLocks noGrp="1"/>
          </p:cNvSpPr>
          <p:nvPr>
            <p:ph type="sldNum" sz="quarter" idx="18"/>
          </p:nvPr>
        </p:nvSpPr>
        <p:spPr/>
        <p:txBody>
          <a:bodyPr/>
          <a:lstStyle/>
          <a:p>
            <a:fld id="{E917DE0E-AFB1-41FD-BC35-27DB61CA125F}" type="slidenum">
              <a:rPr lang="en-AU" smtClean="0"/>
              <a:pPr/>
              <a:t>53</a:t>
            </a:fld>
            <a:endParaRPr lang="en-AU"/>
          </a:p>
        </p:txBody>
      </p:sp>
      <p:sp>
        <p:nvSpPr>
          <p:cNvPr id="2" name="Content Placeholder 1">
            <a:extLst>
              <a:ext uri="{FF2B5EF4-FFF2-40B4-BE49-F238E27FC236}">
                <a16:creationId xmlns:a16="http://schemas.microsoft.com/office/drawing/2014/main" id="{4C9024E2-B6E9-6DF1-3804-6D86E5367D5B}"/>
              </a:ext>
            </a:extLst>
          </p:cNvPr>
          <p:cNvSpPr>
            <a:spLocks noGrp="1"/>
          </p:cNvSpPr>
          <p:nvPr>
            <p:ph sz="quarter" idx="10"/>
          </p:nvPr>
        </p:nvSpPr>
        <p:spPr/>
        <p:txBody>
          <a:bodyPr vert="horz" lIns="0" tIns="0" rIns="0" bIns="0" rtlCol="0" anchor="t">
            <a:noAutofit/>
          </a:bodyPr>
          <a:lstStyle/>
          <a:p>
            <a:pPr marL="285750" indent="-285750">
              <a:buFont typeface="Arial" panose="020B0604020202020204" pitchFamily="34" charset="0"/>
              <a:buChar char="•"/>
            </a:pPr>
            <a:r>
              <a:rPr lang="en-AU" sz="2400" b="0">
                <a:solidFill>
                  <a:schemeClr val="tx1"/>
                </a:solidFill>
              </a:rPr>
              <a:t>Customise text-to-speech settings</a:t>
            </a:r>
            <a:endParaRPr lang="en-AU" sz="2400" b="0">
              <a:solidFill>
                <a:schemeClr val="tx1"/>
              </a:solidFill>
              <a:cs typeface="Arial"/>
            </a:endParaRPr>
          </a:p>
          <a:p>
            <a:pPr marL="285750" indent="-285750">
              <a:buFont typeface="Arial" panose="020B0604020202020204" pitchFamily="34" charset="0"/>
              <a:buChar char="•"/>
            </a:pPr>
            <a:r>
              <a:rPr lang="en-AU" sz="2400" b="0">
                <a:solidFill>
                  <a:schemeClr val="tx1"/>
                </a:solidFill>
              </a:rPr>
              <a:t>View the article using Read Along mode</a:t>
            </a:r>
            <a:endParaRPr lang="en-AU" sz="2400" b="0">
              <a:solidFill>
                <a:schemeClr val="tx1"/>
              </a:solidFill>
              <a:cs typeface="Arial"/>
            </a:endParaRPr>
          </a:p>
          <a:p>
            <a:pPr marL="285750" indent="-285750">
              <a:buFont typeface="Arial" panose="020B0604020202020204" pitchFamily="34" charset="0"/>
              <a:buChar char="•"/>
            </a:pPr>
            <a:r>
              <a:rPr lang="en-AU" sz="2400" b="0">
                <a:solidFill>
                  <a:schemeClr val="tx1"/>
                </a:solidFill>
              </a:rPr>
              <a:t>Read the page using Simple view mode</a:t>
            </a:r>
            <a:endParaRPr lang="en-AU" sz="2400" b="0">
              <a:solidFill>
                <a:schemeClr val="tx1"/>
              </a:solidFill>
              <a:cs typeface="Arial"/>
            </a:endParaRPr>
          </a:p>
          <a:p>
            <a:pPr marL="285750" indent="-285750">
              <a:buFont typeface="Arial" panose="020B0604020202020204" pitchFamily="34" charset="0"/>
              <a:buChar char="•"/>
            </a:pPr>
            <a:r>
              <a:rPr lang="en-AU" sz="2400" b="0">
                <a:solidFill>
                  <a:schemeClr val="tx1"/>
                </a:solidFill>
              </a:rPr>
              <a:t>Customise summary settings</a:t>
            </a:r>
            <a:endParaRPr lang="en-AU" sz="2400" b="0">
              <a:solidFill>
                <a:schemeClr val="tx1"/>
              </a:solidFill>
              <a:cs typeface="Arial"/>
            </a:endParaRPr>
          </a:p>
          <a:p>
            <a:pPr marL="285750" indent="-285750">
              <a:buFont typeface="Arial" panose="020B0604020202020204" pitchFamily="34" charset="0"/>
              <a:buChar char="•"/>
            </a:pPr>
            <a:r>
              <a:rPr lang="en-AU" sz="2400" b="0">
                <a:solidFill>
                  <a:schemeClr val="tx1"/>
                </a:solidFill>
              </a:rPr>
              <a:t>Summarise webpage</a:t>
            </a:r>
            <a:endParaRPr lang="en-AU" sz="2400" b="0">
              <a:solidFill>
                <a:schemeClr val="tx1"/>
              </a:solidFill>
              <a:cs typeface="Arial"/>
            </a:endParaRPr>
          </a:p>
          <a:p>
            <a:pPr marL="285750" indent="-285750">
              <a:buFont typeface="Arial" panose="020B0604020202020204" pitchFamily="34" charset="0"/>
              <a:buChar char="•"/>
            </a:pPr>
            <a:endParaRPr lang="en-AU" b="0">
              <a:solidFill>
                <a:schemeClr val="tx1"/>
              </a:solidFill>
              <a:cs typeface="Arial"/>
            </a:endParaRPr>
          </a:p>
        </p:txBody>
      </p:sp>
      <p:sp>
        <p:nvSpPr>
          <p:cNvPr id="3" name="Title 2">
            <a:extLst>
              <a:ext uri="{FF2B5EF4-FFF2-40B4-BE49-F238E27FC236}">
                <a16:creationId xmlns:a16="http://schemas.microsoft.com/office/drawing/2014/main" id="{A2459ACE-7547-C9B6-37D5-F79C0ABCF890}"/>
              </a:ext>
            </a:extLst>
          </p:cNvPr>
          <p:cNvSpPr>
            <a:spLocks noGrp="1"/>
          </p:cNvSpPr>
          <p:nvPr>
            <p:ph type="title"/>
          </p:nvPr>
        </p:nvSpPr>
        <p:spPr/>
        <p:txBody>
          <a:bodyPr/>
          <a:lstStyle/>
          <a:p>
            <a:r>
              <a:rPr lang="en-AU" dirty="0"/>
              <a:t>Tasks </a:t>
            </a:r>
          </a:p>
        </p:txBody>
      </p:sp>
      <p:sp>
        <p:nvSpPr>
          <p:cNvPr id="7" name="Content Placeholder 6">
            <a:extLst>
              <a:ext uri="{FF2B5EF4-FFF2-40B4-BE49-F238E27FC236}">
                <a16:creationId xmlns:a16="http://schemas.microsoft.com/office/drawing/2014/main" id="{EC1F1FC4-B544-6307-A8B5-4FE83CBDF9CB}"/>
              </a:ext>
            </a:extLst>
          </p:cNvPr>
          <p:cNvSpPr>
            <a:spLocks noGrp="1"/>
          </p:cNvSpPr>
          <p:nvPr>
            <p:ph sz="quarter" idx="32"/>
          </p:nvPr>
        </p:nvSpPr>
        <p:spPr/>
        <p:txBody>
          <a:bodyPr vert="horz" lIns="0" tIns="0" rIns="0" bIns="0" rtlCol="0" anchor="t">
            <a:noAutofit/>
          </a:bodyPr>
          <a:lstStyle/>
          <a:p>
            <a:pPr marL="285750" indent="-285750">
              <a:buFont typeface="Arial,Sans-Serif"/>
              <a:buChar char="•"/>
            </a:pPr>
            <a:r>
              <a:rPr lang="en-AU" sz="2400" b="0">
                <a:solidFill>
                  <a:schemeClr val="tx1"/>
                </a:solidFill>
                <a:cs typeface="Arial"/>
              </a:rPr>
              <a:t>Change text size</a:t>
            </a:r>
            <a:endParaRPr lang="en-US" sz="2400" b="0">
              <a:solidFill>
                <a:schemeClr val="tx1"/>
              </a:solidFill>
              <a:cs typeface="Arial"/>
            </a:endParaRPr>
          </a:p>
          <a:p>
            <a:pPr marL="285750" indent="-285750">
              <a:buFont typeface="Arial,Sans-Serif"/>
              <a:buChar char="•"/>
            </a:pPr>
            <a:r>
              <a:rPr lang="en-AU" sz="2400" b="0">
                <a:solidFill>
                  <a:schemeClr val="tx1"/>
                </a:solidFill>
                <a:cs typeface="Arial"/>
              </a:rPr>
              <a:t>Hide images</a:t>
            </a:r>
            <a:endParaRPr lang="en-US" sz="2400" b="0">
              <a:solidFill>
                <a:schemeClr val="tx1"/>
              </a:solidFill>
              <a:cs typeface="Arial"/>
            </a:endParaRPr>
          </a:p>
          <a:p>
            <a:pPr marL="285750" indent="-285750">
              <a:buFont typeface="Arial,Sans-Serif"/>
              <a:buChar char="•"/>
            </a:pPr>
            <a:r>
              <a:rPr lang="en-AU" sz="2400" b="0">
                <a:solidFill>
                  <a:schemeClr val="tx1"/>
                </a:solidFill>
                <a:cs typeface="Arial"/>
              </a:rPr>
              <a:t>Hide text </a:t>
            </a:r>
            <a:endParaRPr lang="en-US" sz="2400" b="0">
              <a:solidFill>
                <a:schemeClr val="tx1"/>
              </a:solidFill>
              <a:cs typeface="Arial"/>
            </a:endParaRPr>
          </a:p>
          <a:p>
            <a:pPr marL="285750" indent="-285750">
              <a:buFont typeface="Arial,Sans-Serif"/>
              <a:buChar char="•"/>
            </a:pPr>
            <a:r>
              <a:rPr lang="en-AU" sz="2400" b="0">
                <a:solidFill>
                  <a:schemeClr val="tx1"/>
                </a:solidFill>
                <a:cs typeface="Arial"/>
              </a:rPr>
              <a:t>Find out what acronyms means</a:t>
            </a:r>
            <a:endParaRPr lang="en-US" sz="2400" b="0">
              <a:solidFill>
                <a:schemeClr val="tx1"/>
              </a:solidFill>
              <a:cs typeface="Arial"/>
            </a:endParaRPr>
          </a:p>
          <a:p>
            <a:pPr marL="285750" indent="-285750">
              <a:buFont typeface="Arial,Sans-Serif"/>
              <a:buChar char="•"/>
            </a:pPr>
            <a:r>
              <a:rPr lang="en-AU" sz="2400" b="0">
                <a:solidFill>
                  <a:schemeClr val="tx1"/>
                </a:solidFill>
                <a:cs typeface="Arial"/>
              </a:rPr>
              <a:t>Go to the ”Help page” using the side panel</a:t>
            </a:r>
            <a:endParaRPr lang="en-US" sz="2400">
              <a:solidFill>
                <a:schemeClr val="tx1"/>
              </a:solidFill>
            </a:endParaRPr>
          </a:p>
        </p:txBody>
      </p:sp>
    </p:spTree>
    <p:extLst>
      <p:ext uri="{BB962C8B-B14F-4D97-AF65-F5344CB8AC3E}">
        <p14:creationId xmlns:p14="http://schemas.microsoft.com/office/powerpoint/2010/main" val="424913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67859D-1AB8-8291-9F0C-575E18E1FCD4}"/>
              </a:ext>
            </a:extLst>
          </p:cNvPr>
          <p:cNvSpPr>
            <a:spLocks noGrp="1"/>
          </p:cNvSpPr>
          <p:nvPr>
            <p:ph sz="quarter" idx="10"/>
          </p:nvPr>
        </p:nvSpPr>
        <p:spPr>
          <a:xfrm>
            <a:off x="83938" y="1301896"/>
            <a:ext cx="11798743" cy="1799339"/>
          </a:xfrm>
        </p:spPr>
        <p:txBody>
          <a:bodyPr vert="horz" lIns="0" tIns="0" rIns="0" bIns="0" rtlCol="0" anchor="t">
            <a:noAutofit/>
          </a:bodyPr>
          <a:lstStyle/>
          <a:p>
            <a:pPr algn="ctr">
              <a:lnSpc>
                <a:spcPct val="150000"/>
              </a:lnSpc>
              <a:spcBef>
                <a:spcPts val="0"/>
              </a:spcBef>
              <a:spcAft>
                <a:spcPts val="0"/>
              </a:spcAft>
              <a:buClrTx/>
              <a:defRPr/>
            </a:pPr>
            <a:r>
              <a:rPr kumimoji="0" lang="en-AU" sz="3200" u="none" strike="noStrike" kern="1200" cap="none" spc="0" normalizeH="0" baseline="0" noProof="0">
                <a:ln>
                  <a:noFill/>
                </a:ln>
                <a:solidFill>
                  <a:srgbClr val="2B1D37"/>
                </a:solidFill>
                <a:effectLst/>
                <a:uLnTx/>
                <a:uFillTx/>
                <a:latin typeface="Arial"/>
                <a:ea typeface="+mn-ea"/>
                <a:cs typeface="+mn-cs"/>
              </a:rPr>
              <a:t>Task</a:t>
            </a:r>
            <a:r>
              <a:rPr lang="en-AU" sz="3200">
                <a:solidFill>
                  <a:srgbClr val="2B1D37"/>
                </a:solidFill>
                <a:latin typeface="Arial"/>
              </a:rPr>
              <a:t>: </a:t>
            </a:r>
            <a:r>
              <a:rPr lang="en-AU" sz="3200" b="0">
                <a:solidFill>
                  <a:srgbClr val="2B1D37"/>
                </a:solidFill>
                <a:latin typeface="Arial"/>
              </a:rPr>
              <a:t>Open </a:t>
            </a:r>
            <a:r>
              <a:rPr kumimoji="0" lang="en-AU" sz="3200" b="0" u="none" strike="noStrike" kern="1200" cap="none" spc="0" normalizeH="0" baseline="0" noProof="0">
                <a:ln>
                  <a:noFill/>
                </a:ln>
                <a:solidFill>
                  <a:srgbClr val="2B1D37"/>
                </a:solidFill>
                <a:effectLst/>
                <a:uLnTx/>
                <a:uFillTx/>
                <a:latin typeface="Arial"/>
                <a:ea typeface="+mn-ea"/>
                <a:cs typeface="+mn-cs"/>
              </a:rPr>
              <a:t>article </a:t>
            </a:r>
            <a:r>
              <a:rPr lang="en-AU" sz="3200" b="0">
                <a:solidFill>
                  <a:srgbClr val="2B1D37"/>
                </a:solidFill>
                <a:latin typeface="Arial"/>
              </a:rPr>
              <a:t>with </a:t>
            </a:r>
            <a:r>
              <a:rPr kumimoji="0" lang="en-AU" sz="3200" b="0" u="none" strike="noStrike" kern="1200" cap="none" spc="0" normalizeH="0" baseline="0" noProof="0">
                <a:ln>
                  <a:noFill/>
                </a:ln>
                <a:solidFill>
                  <a:srgbClr val="2B1D37"/>
                </a:solidFill>
                <a:effectLst/>
                <a:uLnTx/>
                <a:uFillTx/>
                <a:latin typeface="Arial"/>
                <a:ea typeface="+mn-ea"/>
                <a:cs typeface="+mn-cs"/>
              </a:rPr>
              <a:t>Read Along mode</a:t>
            </a:r>
            <a:r>
              <a:rPr lang="en-AU" sz="3200" b="0">
                <a:solidFill>
                  <a:srgbClr val="2B1D37"/>
                </a:solidFill>
                <a:latin typeface="Arial"/>
              </a:rPr>
              <a:t> and listen using text-to-speech</a:t>
            </a:r>
            <a:endParaRPr lang="en-US"/>
          </a:p>
          <a:p>
            <a:pPr marL="0" marR="0" lvl="0" indent="0" algn="ctr" defTabSz="914400">
              <a:lnSpc>
                <a:spcPct val="150000"/>
              </a:lnSpc>
              <a:spcBef>
                <a:spcPts val="0"/>
              </a:spcBef>
              <a:spcAft>
                <a:spcPts val="0"/>
              </a:spcAft>
              <a:buClrTx/>
              <a:buSzTx/>
              <a:buFontTx/>
              <a:buNone/>
              <a:tabLst/>
              <a:defRPr/>
            </a:pPr>
            <a:endParaRPr lang="en-AU" sz="2400" u="none" strike="noStrike" kern="1200" cap="none" spc="0" normalizeH="0" baseline="0" noProof="0">
              <a:ln>
                <a:noFill/>
              </a:ln>
              <a:solidFill>
                <a:srgbClr val="2B1D37"/>
              </a:solidFill>
              <a:effectLst/>
              <a:uLnTx/>
              <a:uFillTx/>
              <a:latin typeface="Arial"/>
              <a:cs typeface="Arial"/>
            </a:endParaRPr>
          </a:p>
          <a:p>
            <a:endParaRPr lang="en-AU" dirty="0"/>
          </a:p>
        </p:txBody>
      </p:sp>
      <p:sp>
        <p:nvSpPr>
          <p:cNvPr id="4" name="Footer Placeholder 3">
            <a:extLst>
              <a:ext uri="{FF2B5EF4-FFF2-40B4-BE49-F238E27FC236}">
                <a16:creationId xmlns:a16="http://schemas.microsoft.com/office/drawing/2014/main" id="{5C0B5D87-5384-53AE-A892-CD3EFA28F3AB}"/>
              </a:ext>
            </a:extLst>
          </p:cNvPr>
          <p:cNvSpPr>
            <a:spLocks noGrp="1"/>
          </p:cNvSpPr>
          <p:nvPr>
            <p:ph type="ftr" sz="quarter" idx="17"/>
          </p:nvPr>
        </p:nvSpPr>
        <p:spPr/>
        <p:txBody>
          <a:bodyPr/>
          <a:lstStyle/>
          <a:p>
            <a:endParaRPr lang="en-AU" dirty="0"/>
          </a:p>
        </p:txBody>
      </p:sp>
      <p:sp>
        <p:nvSpPr>
          <p:cNvPr id="5" name="Slide Number Placeholder 4">
            <a:extLst>
              <a:ext uri="{FF2B5EF4-FFF2-40B4-BE49-F238E27FC236}">
                <a16:creationId xmlns:a16="http://schemas.microsoft.com/office/drawing/2014/main" id="{18EF2106-5DA3-EA6D-7318-220F77EB61BF}"/>
              </a:ext>
            </a:extLst>
          </p:cNvPr>
          <p:cNvSpPr>
            <a:spLocks noGrp="1"/>
          </p:cNvSpPr>
          <p:nvPr>
            <p:ph type="sldNum" sz="quarter" idx="18"/>
          </p:nvPr>
        </p:nvSpPr>
        <p:spPr/>
        <p:txBody>
          <a:bodyPr/>
          <a:lstStyle/>
          <a:p>
            <a:fld id="{E917DE0E-AFB1-41FD-BC35-27DB61CA125F}" type="slidenum">
              <a:rPr lang="en-AU" smtClean="0"/>
              <a:pPr/>
              <a:t>54</a:t>
            </a:fld>
            <a:endParaRPr lang="en-AU" dirty="0"/>
          </a:p>
        </p:txBody>
      </p:sp>
      <p:sp>
        <p:nvSpPr>
          <p:cNvPr id="6" name="Title 5">
            <a:extLst>
              <a:ext uri="{FF2B5EF4-FFF2-40B4-BE49-F238E27FC236}">
                <a16:creationId xmlns:a16="http://schemas.microsoft.com/office/drawing/2014/main" id="{ADB001DF-CB68-A48F-9E94-8ECECADA83EA}"/>
              </a:ext>
            </a:extLst>
          </p:cNvPr>
          <p:cNvSpPr>
            <a:spLocks noGrp="1"/>
          </p:cNvSpPr>
          <p:nvPr>
            <p:ph type="title"/>
          </p:nvPr>
        </p:nvSpPr>
        <p:spPr>
          <a:xfrm>
            <a:off x="504826" y="242144"/>
            <a:ext cx="9577138" cy="469056"/>
          </a:xfrm>
        </p:spPr>
        <p:txBody>
          <a:bodyPr vert="horz" lIns="0" tIns="0" rIns="0" bIns="0" rtlCol="0" anchor="b" anchorCtr="0">
            <a:noAutofit/>
          </a:bodyPr>
          <a:lstStyle/>
          <a:p>
            <a:r>
              <a:rPr lang="en-AU">
                <a:solidFill>
                  <a:schemeClr val="bg1"/>
                </a:solidFill>
              </a:rPr>
              <a:t>An example of usability testing</a:t>
            </a:r>
            <a:endParaRPr lang="en-AU">
              <a:solidFill>
                <a:schemeClr val="bg1"/>
              </a:solidFill>
              <a:cs typeface="Arial"/>
            </a:endParaRPr>
          </a:p>
        </p:txBody>
      </p:sp>
      <p:graphicFrame>
        <p:nvGraphicFramePr>
          <p:cNvPr id="3" name="Diagram 2">
            <a:extLst>
              <a:ext uri="{FF2B5EF4-FFF2-40B4-BE49-F238E27FC236}">
                <a16:creationId xmlns:a16="http://schemas.microsoft.com/office/drawing/2014/main" id="{E82F102D-DF1B-EE6F-5A8E-0852BCD53054}"/>
              </a:ext>
            </a:extLst>
          </p:cNvPr>
          <p:cNvGraphicFramePr/>
          <p:nvPr>
            <p:extLst>
              <p:ext uri="{D42A27DB-BD31-4B8C-83A1-F6EECF244321}">
                <p14:modId xmlns:p14="http://schemas.microsoft.com/office/powerpoint/2010/main" val="3368016060"/>
              </p:ext>
            </p:extLst>
          </p:nvPr>
        </p:nvGraphicFramePr>
        <p:xfrm>
          <a:off x="416071" y="557398"/>
          <a:ext cx="11367475" cy="7045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6" name="Group 35">
            <a:extLst>
              <a:ext uri="{FF2B5EF4-FFF2-40B4-BE49-F238E27FC236}">
                <a16:creationId xmlns:a16="http://schemas.microsoft.com/office/drawing/2014/main" id="{A778F20F-3011-C05A-FE41-7FA141AACBC4}"/>
              </a:ext>
            </a:extLst>
          </p:cNvPr>
          <p:cNvGrpSpPr/>
          <p:nvPr/>
        </p:nvGrpSpPr>
        <p:grpSpPr>
          <a:xfrm>
            <a:off x="2532842" y="2812141"/>
            <a:ext cx="820616" cy="820616"/>
            <a:chOff x="2015222" y="3112938"/>
            <a:chExt cx="820616" cy="820616"/>
          </a:xfrm>
        </p:grpSpPr>
        <p:pic>
          <p:nvPicPr>
            <p:cNvPr id="8" name="Graphic 7" descr="Speech with solid fill">
              <a:extLst>
                <a:ext uri="{FF2B5EF4-FFF2-40B4-BE49-F238E27FC236}">
                  <a16:creationId xmlns:a16="http://schemas.microsoft.com/office/drawing/2014/main" id="{4857F1F0-425B-CF5F-E4E6-EA78922CB1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5222" y="3112938"/>
              <a:ext cx="820616" cy="820616"/>
            </a:xfrm>
            <a:prstGeom prst="rect">
              <a:avLst/>
            </a:prstGeom>
          </p:spPr>
        </p:pic>
        <p:pic>
          <p:nvPicPr>
            <p:cNvPr id="28" name="Graphic 27" descr="Smiling face outline with solid fill">
              <a:extLst>
                <a:ext uri="{FF2B5EF4-FFF2-40B4-BE49-F238E27FC236}">
                  <a16:creationId xmlns:a16="http://schemas.microsoft.com/office/drawing/2014/main" id="{2C676901-F42A-CCD9-F110-C3F3CE06FC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335" y="3317865"/>
              <a:ext cx="314489" cy="314489"/>
            </a:xfrm>
            <a:prstGeom prst="rect">
              <a:avLst/>
            </a:prstGeom>
          </p:spPr>
        </p:pic>
        <p:pic>
          <p:nvPicPr>
            <p:cNvPr id="29" name="Graphic 28" descr="Sad face outline with solid fill">
              <a:extLst>
                <a:ext uri="{FF2B5EF4-FFF2-40B4-BE49-F238E27FC236}">
                  <a16:creationId xmlns:a16="http://schemas.microsoft.com/office/drawing/2014/main" id="{9C746C50-F3B1-F626-CE3B-97C54F9D7C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12646" y="3317864"/>
              <a:ext cx="314489" cy="314489"/>
            </a:xfrm>
            <a:prstGeom prst="rect">
              <a:avLst/>
            </a:prstGeom>
          </p:spPr>
        </p:pic>
      </p:grpSp>
      <p:grpSp>
        <p:nvGrpSpPr>
          <p:cNvPr id="37" name="Group 36">
            <a:extLst>
              <a:ext uri="{FF2B5EF4-FFF2-40B4-BE49-F238E27FC236}">
                <a16:creationId xmlns:a16="http://schemas.microsoft.com/office/drawing/2014/main" id="{C173C270-146C-C41C-8ED8-37C74E33BF64}"/>
              </a:ext>
            </a:extLst>
          </p:cNvPr>
          <p:cNvGrpSpPr/>
          <p:nvPr/>
        </p:nvGrpSpPr>
        <p:grpSpPr>
          <a:xfrm>
            <a:off x="5280657" y="2809531"/>
            <a:ext cx="820616" cy="820616"/>
            <a:chOff x="2015222" y="3112938"/>
            <a:chExt cx="820616" cy="820616"/>
          </a:xfrm>
        </p:grpSpPr>
        <p:pic>
          <p:nvPicPr>
            <p:cNvPr id="38" name="Graphic 37" descr="Speech with solid fill">
              <a:extLst>
                <a:ext uri="{FF2B5EF4-FFF2-40B4-BE49-F238E27FC236}">
                  <a16:creationId xmlns:a16="http://schemas.microsoft.com/office/drawing/2014/main" id="{38F7E36F-1013-16A7-997C-CD4DAE379D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5222" y="3112938"/>
              <a:ext cx="820616" cy="820616"/>
            </a:xfrm>
            <a:prstGeom prst="rect">
              <a:avLst/>
            </a:prstGeom>
          </p:spPr>
        </p:pic>
        <p:pic>
          <p:nvPicPr>
            <p:cNvPr id="39" name="Graphic 38" descr="Smiling face outline with solid fill">
              <a:extLst>
                <a:ext uri="{FF2B5EF4-FFF2-40B4-BE49-F238E27FC236}">
                  <a16:creationId xmlns:a16="http://schemas.microsoft.com/office/drawing/2014/main" id="{AE11EBB2-125E-9266-90AD-F36B338C67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335" y="3317865"/>
              <a:ext cx="314489" cy="314489"/>
            </a:xfrm>
            <a:prstGeom prst="rect">
              <a:avLst/>
            </a:prstGeom>
          </p:spPr>
        </p:pic>
        <p:pic>
          <p:nvPicPr>
            <p:cNvPr id="40" name="Graphic 39" descr="Sad face outline with solid fill">
              <a:extLst>
                <a:ext uri="{FF2B5EF4-FFF2-40B4-BE49-F238E27FC236}">
                  <a16:creationId xmlns:a16="http://schemas.microsoft.com/office/drawing/2014/main" id="{B38759A8-3CCD-ED03-A61F-07FDE16787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12646" y="3317864"/>
              <a:ext cx="314489" cy="314489"/>
            </a:xfrm>
            <a:prstGeom prst="rect">
              <a:avLst/>
            </a:prstGeom>
          </p:spPr>
        </p:pic>
      </p:grpSp>
      <p:grpSp>
        <p:nvGrpSpPr>
          <p:cNvPr id="41" name="Group 40">
            <a:extLst>
              <a:ext uri="{FF2B5EF4-FFF2-40B4-BE49-F238E27FC236}">
                <a16:creationId xmlns:a16="http://schemas.microsoft.com/office/drawing/2014/main" id="{73DA60BC-F0E4-917C-7A5D-641EAFA01157}"/>
              </a:ext>
            </a:extLst>
          </p:cNvPr>
          <p:cNvGrpSpPr/>
          <p:nvPr/>
        </p:nvGrpSpPr>
        <p:grpSpPr>
          <a:xfrm>
            <a:off x="8032803" y="2812766"/>
            <a:ext cx="820616" cy="820616"/>
            <a:chOff x="2015222" y="3112938"/>
            <a:chExt cx="820616" cy="820616"/>
          </a:xfrm>
        </p:grpSpPr>
        <p:pic>
          <p:nvPicPr>
            <p:cNvPr id="42" name="Graphic 41" descr="Speech with solid fill">
              <a:extLst>
                <a:ext uri="{FF2B5EF4-FFF2-40B4-BE49-F238E27FC236}">
                  <a16:creationId xmlns:a16="http://schemas.microsoft.com/office/drawing/2014/main" id="{77F07DC7-ADA5-31A9-57AF-EBE755DB18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5222" y="3112938"/>
              <a:ext cx="820616" cy="820616"/>
            </a:xfrm>
            <a:prstGeom prst="rect">
              <a:avLst/>
            </a:prstGeom>
          </p:spPr>
        </p:pic>
        <p:pic>
          <p:nvPicPr>
            <p:cNvPr id="43" name="Graphic 42" descr="Smiling face outline with solid fill">
              <a:extLst>
                <a:ext uri="{FF2B5EF4-FFF2-40B4-BE49-F238E27FC236}">
                  <a16:creationId xmlns:a16="http://schemas.microsoft.com/office/drawing/2014/main" id="{37621915-93CA-7CFD-EF10-D7B55C58E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335" y="3317865"/>
              <a:ext cx="314489" cy="314489"/>
            </a:xfrm>
            <a:prstGeom prst="rect">
              <a:avLst/>
            </a:prstGeom>
          </p:spPr>
        </p:pic>
        <p:pic>
          <p:nvPicPr>
            <p:cNvPr id="44" name="Graphic 43" descr="Sad face outline with solid fill">
              <a:extLst>
                <a:ext uri="{FF2B5EF4-FFF2-40B4-BE49-F238E27FC236}">
                  <a16:creationId xmlns:a16="http://schemas.microsoft.com/office/drawing/2014/main" id="{66E37556-968C-AEAE-AABF-13D2D09148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12646" y="3317864"/>
              <a:ext cx="314489" cy="314489"/>
            </a:xfrm>
            <a:prstGeom prst="rect">
              <a:avLst/>
            </a:prstGeom>
          </p:spPr>
        </p:pic>
      </p:grpSp>
      <p:grpSp>
        <p:nvGrpSpPr>
          <p:cNvPr id="45" name="Group 44">
            <a:extLst>
              <a:ext uri="{FF2B5EF4-FFF2-40B4-BE49-F238E27FC236}">
                <a16:creationId xmlns:a16="http://schemas.microsoft.com/office/drawing/2014/main" id="{5DB770F3-2BDA-8B4A-8F64-6A8856DAE1CD}"/>
              </a:ext>
            </a:extLst>
          </p:cNvPr>
          <p:cNvGrpSpPr/>
          <p:nvPr/>
        </p:nvGrpSpPr>
        <p:grpSpPr>
          <a:xfrm>
            <a:off x="10797808" y="2817253"/>
            <a:ext cx="820616" cy="820616"/>
            <a:chOff x="2015222" y="3112938"/>
            <a:chExt cx="820616" cy="820616"/>
          </a:xfrm>
        </p:grpSpPr>
        <p:pic>
          <p:nvPicPr>
            <p:cNvPr id="46" name="Graphic 45" descr="Speech with solid fill">
              <a:extLst>
                <a:ext uri="{FF2B5EF4-FFF2-40B4-BE49-F238E27FC236}">
                  <a16:creationId xmlns:a16="http://schemas.microsoft.com/office/drawing/2014/main" id="{545D695C-A753-F55A-6470-442363031A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5222" y="3112938"/>
              <a:ext cx="820616" cy="820616"/>
            </a:xfrm>
            <a:prstGeom prst="rect">
              <a:avLst/>
            </a:prstGeom>
          </p:spPr>
        </p:pic>
        <p:pic>
          <p:nvPicPr>
            <p:cNvPr id="47" name="Graphic 46" descr="Smiling face outline with solid fill">
              <a:extLst>
                <a:ext uri="{FF2B5EF4-FFF2-40B4-BE49-F238E27FC236}">
                  <a16:creationId xmlns:a16="http://schemas.microsoft.com/office/drawing/2014/main" id="{79BCF3BD-431B-706B-A8CD-09FDC341C1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335" y="3317865"/>
              <a:ext cx="314489" cy="314489"/>
            </a:xfrm>
            <a:prstGeom prst="rect">
              <a:avLst/>
            </a:prstGeom>
          </p:spPr>
        </p:pic>
        <p:pic>
          <p:nvPicPr>
            <p:cNvPr id="48" name="Graphic 47" descr="Sad face outline with solid fill">
              <a:extLst>
                <a:ext uri="{FF2B5EF4-FFF2-40B4-BE49-F238E27FC236}">
                  <a16:creationId xmlns:a16="http://schemas.microsoft.com/office/drawing/2014/main" id="{979236B5-1F05-D315-121A-6C5FC8D7B0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12646" y="3317864"/>
              <a:ext cx="314489" cy="314489"/>
            </a:xfrm>
            <a:prstGeom prst="rect">
              <a:avLst/>
            </a:prstGeom>
          </p:spPr>
        </p:pic>
      </p:grpSp>
    </p:spTree>
    <p:extLst>
      <p:ext uri="{BB962C8B-B14F-4D97-AF65-F5344CB8AC3E}">
        <p14:creationId xmlns:p14="http://schemas.microsoft.com/office/powerpoint/2010/main" val="119841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0CEE6-2FB7-D2C3-BF7F-B89715021A24}"/>
            </a:ext>
          </a:extLst>
        </p:cNvPr>
        <p:cNvGrpSpPr/>
        <p:nvPr/>
      </p:nvGrpSpPr>
      <p:grpSpPr>
        <a:xfrm>
          <a:off x="0" y="0"/>
          <a:ext cx="0" cy="0"/>
          <a:chOff x="0" y="0"/>
          <a:chExt cx="0" cy="0"/>
        </a:xfrm>
      </p:grpSpPr>
      <p:pic>
        <p:nvPicPr>
          <p:cNvPr id="2" name="Picture 1" descr="Usability rating scale ranging from 0 (no issues using) to 4 (major issues using)">
            <a:extLst>
              <a:ext uri="{FF2B5EF4-FFF2-40B4-BE49-F238E27FC236}">
                <a16:creationId xmlns:a16="http://schemas.microsoft.com/office/drawing/2014/main" id="{4DA7B0D8-C365-A3A6-B84A-5FF11515BCCC}"/>
              </a:ext>
            </a:extLst>
          </p:cNvPr>
          <p:cNvPicPr>
            <a:picLocks noChangeAspect="1"/>
          </p:cNvPicPr>
          <p:nvPr/>
        </p:nvPicPr>
        <p:blipFill>
          <a:blip r:embed="rId3"/>
          <a:stretch>
            <a:fillRect/>
          </a:stretch>
        </p:blipFill>
        <p:spPr>
          <a:xfrm>
            <a:off x="-9871" y="1772816"/>
            <a:ext cx="12192000" cy="4379887"/>
          </a:xfrm>
          <a:prstGeom prst="rect">
            <a:avLst/>
          </a:prstGeom>
        </p:spPr>
      </p:pic>
      <p:sp>
        <p:nvSpPr>
          <p:cNvPr id="4" name="Title 3">
            <a:extLst>
              <a:ext uri="{FF2B5EF4-FFF2-40B4-BE49-F238E27FC236}">
                <a16:creationId xmlns:a16="http://schemas.microsoft.com/office/drawing/2014/main" id="{F3F19993-BEFC-5689-8109-9928460DD2F8}"/>
              </a:ext>
            </a:extLst>
          </p:cNvPr>
          <p:cNvSpPr>
            <a:spLocks noGrp="1"/>
          </p:cNvSpPr>
          <p:nvPr>
            <p:ph type="ctrTitle"/>
          </p:nvPr>
        </p:nvSpPr>
        <p:spPr>
          <a:xfrm>
            <a:off x="381000" y="139700"/>
            <a:ext cx="9144000" cy="812800"/>
          </a:xfrm>
        </p:spPr>
        <p:txBody>
          <a:bodyPr vert="horz" lIns="0" tIns="0" rIns="0" bIns="0" rtlCol="0" anchor="b" anchorCtr="0">
            <a:noAutofit/>
          </a:bodyPr>
          <a:lstStyle/>
          <a:p>
            <a:pPr algn="l"/>
            <a:r>
              <a:rPr lang="en-AU" sz="4400">
                <a:solidFill>
                  <a:schemeClr val="bg1"/>
                </a:solidFill>
              </a:rPr>
              <a:t>Usability rating scale</a:t>
            </a:r>
            <a:endParaRPr lang="en-AU" sz="4800">
              <a:solidFill>
                <a:schemeClr val="bg1"/>
              </a:solidFill>
              <a:cs typeface="Arial"/>
            </a:endParaRPr>
          </a:p>
        </p:txBody>
      </p:sp>
    </p:spTree>
    <p:extLst>
      <p:ext uri="{BB962C8B-B14F-4D97-AF65-F5344CB8AC3E}">
        <p14:creationId xmlns:p14="http://schemas.microsoft.com/office/powerpoint/2010/main" val="3458803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19F89A-42DC-7FDE-EB50-28CF28A73BF8}"/>
              </a:ext>
            </a:extLst>
          </p:cNvPr>
          <p:cNvSpPr>
            <a:spLocks noGrp="1"/>
          </p:cNvSpPr>
          <p:nvPr>
            <p:ph sz="quarter" idx="10"/>
          </p:nvPr>
        </p:nvSpPr>
        <p:spPr/>
        <p:txBody>
          <a:bodyPr vert="horz" lIns="0" tIns="0" rIns="0" bIns="0" rtlCol="0" anchor="t">
            <a:noAutofit/>
          </a:bodyPr>
          <a:lstStyle/>
          <a:p>
            <a:pPr marL="285750" indent="-285750" algn="l" rtl="0" eaLnBrk="1" fontAlgn="t" latinLnBrk="0" hangingPunct="1">
              <a:lnSpc>
                <a:spcPct val="200000"/>
              </a:lnSpc>
              <a:spcBef>
                <a:spcPts val="0"/>
              </a:spcBef>
              <a:spcAft>
                <a:spcPts val="0"/>
              </a:spcAft>
              <a:buFont typeface="Arial" panose="020B0604020202020204" pitchFamily="34" charset="0"/>
              <a:buChar char="•"/>
            </a:pPr>
            <a:r>
              <a:rPr lang="en-AU" sz="2400" b="0" i="0" u="none" strike="noStrike" kern="1200">
                <a:solidFill>
                  <a:srgbClr val="2B1D37"/>
                </a:solidFill>
                <a:effectLst/>
                <a:latin typeface="Arial"/>
                <a:cs typeface="Arial"/>
              </a:rPr>
              <a:t>Summarise is helpful</a:t>
            </a:r>
            <a:endParaRPr lang="en-AU" sz="2400" b="0" i="0" u="none" strike="noStrike">
              <a:effectLst/>
              <a:latin typeface="Arial"/>
              <a:cs typeface="Arial"/>
            </a:endParaRPr>
          </a:p>
          <a:p>
            <a:pPr marL="285750" indent="-285750" algn="l" rtl="0" eaLnBrk="1" fontAlgn="t" latinLnBrk="0" hangingPunct="1">
              <a:lnSpc>
                <a:spcPct val="200000"/>
              </a:lnSpc>
              <a:spcBef>
                <a:spcPts val="0"/>
              </a:spcBef>
              <a:spcAft>
                <a:spcPts val="0"/>
              </a:spcAft>
              <a:buFont typeface="Arial" panose="020B0604020202020204" pitchFamily="34" charset="0"/>
              <a:buChar char="•"/>
            </a:pPr>
            <a:r>
              <a:rPr lang="en-AU" sz="2400" b="0" i="0" u="none" strike="noStrike" kern="1200">
                <a:solidFill>
                  <a:srgbClr val="2B1D37"/>
                </a:solidFill>
                <a:effectLst/>
                <a:latin typeface="Arial"/>
                <a:cs typeface="Arial"/>
              </a:rPr>
              <a:t>Customisable text-to-speech options</a:t>
            </a:r>
            <a:endParaRPr lang="en-AU" sz="2400" b="0" i="0" u="none" strike="noStrike">
              <a:effectLst/>
              <a:latin typeface="Arial"/>
              <a:cs typeface="Arial"/>
            </a:endParaRPr>
          </a:p>
          <a:p>
            <a:pPr marL="285750" indent="-285750" algn="l" rtl="0" eaLnBrk="1" fontAlgn="t" latinLnBrk="0" hangingPunct="1">
              <a:lnSpc>
                <a:spcPct val="200000"/>
              </a:lnSpc>
              <a:spcBef>
                <a:spcPts val="0"/>
              </a:spcBef>
              <a:spcAft>
                <a:spcPts val="0"/>
              </a:spcAft>
              <a:buFont typeface="Arial" panose="020B0604020202020204" pitchFamily="34" charset="0"/>
              <a:buChar char="•"/>
            </a:pPr>
            <a:r>
              <a:rPr lang="en-AU" sz="2400" b="0" i="0" u="none" strike="noStrike" kern="1200">
                <a:solidFill>
                  <a:srgbClr val="2B1D37"/>
                </a:solidFill>
                <a:effectLst/>
                <a:latin typeface="Arial"/>
                <a:cs typeface="Arial"/>
              </a:rPr>
              <a:t>Simple View good for removing distractions</a:t>
            </a:r>
            <a:endParaRPr lang="en-AU" sz="2400" b="0" i="0" u="none" strike="noStrike">
              <a:effectLst/>
              <a:latin typeface="Arial"/>
              <a:cs typeface="Arial"/>
            </a:endParaRPr>
          </a:p>
          <a:p>
            <a:pPr marL="285750" indent="-285750" algn="l" rtl="0" eaLnBrk="1" fontAlgn="t" latinLnBrk="0" hangingPunct="1">
              <a:lnSpc>
                <a:spcPct val="200000"/>
              </a:lnSpc>
              <a:spcBef>
                <a:spcPts val="0"/>
              </a:spcBef>
              <a:spcAft>
                <a:spcPts val="0"/>
              </a:spcAft>
              <a:buFont typeface="Arial" panose="020B0604020202020204" pitchFamily="34" charset="0"/>
              <a:buChar char="•"/>
            </a:pPr>
            <a:r>
              <a:rPr lang="en-AU" sz="2400" b="0" i="0" u="none" strike="noStrike" kern="1200">
                <a:solidFill>
                  <a:srgbClr val="2B1D37"/>
                </a:solidFill>
                <a:effectLst/>
                <a:latin typeface="Arial"/>
                <a:cs typeface="Arial"/>
              </a:rPr>
              <a:t>Word highlighting in Read Along</a:t>
            </a:r>
            <a:endParaRPr lang="en-AU" sz="2400" b="0" i="0" u="none" strike="noStrike">
              <a:effectLst/>
              <a:latin typeface="Arial"/>
              <a:cs typeface="Arial"/>
            </a:endParaRPr>
          </a:p>
          <a:p>
            <a:pPr marL="285750" indent="-285750" algn="l" rtl="0" eaLnBrk="1" fontAlgn="t" latinLnBrk="0" hangingPunct="1">
              <a:lnSpc>
                <a:spcPct val="200000"/>
              </a:lnSpc>
              <a:spcBef>
                <a:spcPts val="0"/>
              </a:spcBef>
              <a:spcAft>
                <a:spcPts val="0"/>
              </a:spcAft>
              <a:buFont typeface="Arial" panose="020B0604020202020204" pitchFamily="34" charset="0"/>
              <a:buChar char="•"/>
            </a:pPr>
            <a:r>
              <a:rPr lang="en-AU" sz="2400" b="0" i="0" u="none" strike="noStrike" kern="1200">
                <a:solidFill>
                  <a:srgbClr val="2B1D37"/>
                </a:solidFill>
                <a:effectLst/>
                <a:latin typeface="Arial"/>
                <a:cs typeface="Arial"/>
              </a:rPr>
              <a:t>Acronyms will be useful for understanding</a:t>
            </a:r>
            <a:endParaRPr lang="en-AU" sz="2400" b="0" i="0" u="none" strike="noStrike">
              <a:effectLst/>
              <a:latin typeface="Arial"/>
              <a:cs typeface="Arial"/>
            </a:endParaRPr>
          </a:p>
          <a:p>
            <a:endParaRPr lang="en-AU" dirty="0"/>
          </a:p>
        </p:txBody>
      </p:sp>
      <p:sp>
        <p:nvSpPr>
          <p:cNvPr id="3" name="Title 2">
            <a:extLst>
              <a:ext uri="{FF2B5EF4-FFF2-40B4-BE49-F238E27FC236}">
                <a16:creationId xmlns:a16="http://schemas.microsoft.com/office/drawing/2014/main" id="{C85ECCF0-CA74-6DA6-97E7-819D4F32894A}"/>
              </a:ext>
            </a:extLst>
          </p:cNvPr>
          <p:cNvSpPr>
            <a:spLocks noGrp="1"/>
          </p:cNvSpPr>
          <p:nvPr>
            <p:ph type="title"/>
          </p:nvPr>
        </p:nvSpPr>
        <p:spPr/>
        <p:txBody>
          <a:bodyPr/>
          <a:lstStyle/>
          <a:p>
            <a:r>
              <a:rPr lang="en-AU" dirty="0"/>
              <a:t>Positive feedback</a:t>
            </a:r>
          </a:p>
        </p:txBody>
      </p:sp>
      <p:sp>
        <p:nvSpPr>
          <p:cNvPr id="4" name="Footer Placeholder 3">
            <a:extLst>
              <a:ext uri="{FF2B5EF4-FFF2-40B4-BE49-F238E27FC236}">
                <a16:creationId xmlns:a16="http://schemas.microsoft.com/office/drawing/2014/main" id="{3495C20A-6808-E75F-D0B6-A43EA2109E48}"/>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78F782EB-14FF-1305-796D-137D26787C96}"/>
              </a:ext>
            </a:extLst>
          </p:cNvPr>
          <p:cNvSpPr>
            <a:spLocks noGrp="1"/>
          </p:cNvSpPr>
          <p:nvPr>
            <p:ph type="sldNum" sz="quarter" idx="18"/>
          </p:nvPr>
        </p:nvSpPr>
        <p:spPr/>
        <p:txBody>
          <a:bodyPr/>
          <a:lstStyle/>
          <a:p>
            <a:fld id="{E917DE0E-AFB1-41FD-BC35-27DB61CA125F}" type="slidenum">
              <a:rPr lang="en-AU" smtClean="0"/>
              <a:pPr/>
              <a:t>56</a:t>
            </a:fld>
            <a:endParaRPr lang="en-AU"/>
          </a:p>
        </p:txBody>
      </p:sp>
    </p:spTree>
    <p:extLst>
      <p:ext uri="{BB962C8B-B14F-4D97-AF65-F5344CB8AC3E}">
        <p14:creationId xmlns:p14="http://schemas.microsoft.com/office/powerpoint/2010/main" val="330933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9DBE33-E537-3655-3EBD-F9D77C9F0ADA}"/>
              </a:ext>
            </a:extLst>
          </p:cNvPr>
          <p:cNvSpPr>
            <a:spLocks noGrp="1"/>
          </p:cNvSpPr>
          <p:nvPr>
            <p:ph type="title"/>
          </p:nvPr>
        </p:nvSpPr>
        <p:spPr/>
        <p:txBody>
          <a:bodyPr/>
          <a:lstStyle/>
          <a:p>
            <a:r>
              <a:rPr lang="en-AU" dirty="0"/>
              <a:t>Usability problem #1</a:t>
            </a:r>
          </a:p>
        </p:txBody>
      </p:sp>
      <p:sp>
        <p:nvSpPr>
          <p:cNvPr id="4" name="Footer Placeholder 3">
            <a:extLst>
              <a:ext uri="{FF2B5EF4-FFF2-40B4-BE49-F238E27FC236}">
                <a16:creationId xmlns:a16="http://schemas.microsoft.com/office/drawing/2014/main" id="{E188A3E2-A2FB-2791-4685-0F6E9ABED026}"/>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84308CA-B0FA-969D-BFB5-63A00878AE75}"/>
              </a:ext>
            </a:extLst>
          </p:cNvPr>
          <p:cNvSpPr>
            <a:spLocks noGrp="1"/>
          </p:cNvSpPr>
          <p:nvPr>
            <p:ph type="sldNum" sz="quarter" idx="18"/>
          </p:nvPr>
        </p:nvSpPr>
        <p:spPr/>
        <p:txBody>
          <a:bodyPr/>
          <a:lstStyle/>
          <a:p>
            <a:fld id="{E917DE0E-AFB1-41FD-BC35-27DB61CA125F}" type="slidenum">
              <a:rPr lang="en-AU" smtClean="0"/>
              <a:pPr/>
              <a:t>57</a:t>
            </a:fld>
            <a:endParaRPr lang="en-AU"/>
          </a:p>
        </p:txBody>
      </p:sp>
      <p:sp>
        <p:nvSpPr>
          <p:cNvPr id="10" name="Oval Callout 9">
            <a:extLst>
              <a:ext uri="{FF2B5EF4-FFF2-40B4-BE49-F238E27FC236}">
                <a16:creationId xmlns:a16="http://schemas.microsoft.com/office/drawing/2014/main" id="{A6AFBCF0-F9AE-4F55-8735-D0C7D316C3CB}"/>
              </a:ext>
            </a:extLst>
          </p:cNvPr>
          <p:cNvSpPr/>
          <p:nvPr/>
        </p:nvSpPr>
        <p:spPr>
          <a:xfrm>
            <a:off x="533069" y="2325192"/>
            <a:ext cx="2629786" cy="1368056"/>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AU" dirty="0">
                <a:solidFill>
                  <a:sysClr val="windowText" lastClr="000000"/>
                </a:solidFill>
              </a:rPr>
              <a:t>“</a:t>
            </a:r>
            <a:r>
              <a:rPr lang="en-AU" dirty="0"/>
              <a:t>I don't think I'd have known to go to the cog “</a:t>
            </a:r>
            <a:endParaRPr lang="en-AU" dirty="0">
              <a:solidFill>
                <a:sysClr val="windowText" lastClr="000000"/>
              </a:solidFill>
            </a:endParaRPr>
          </a:p>
        </p:txBody>
      </p:sp>
      <p:sp>
        <p:nvSpPr>
          <p:cNvPr id="13" name="Oval Callout 12">
            <a:extLst>
              <a:ext uri="{FF2B5EF4-FFF2-40B4-BE49-F238E27FC236}">
                <a16:creationId xmlns:a16="http://schemas.microsoft.com/office/drawing/2014/main" id="{FDF9FF44-0E60-C2FF-5D51-2CDD4B392D06}"/>
              </a:ext>
            </a:extLst>
          </p:cNvPr>
          <p:cNvSpPr/>
          <p:nvPr/>
        </p:nvSpPr>
        <p:spPr>
          <a:xfrm flipH="1">
            <a:off x="3349440" y="3691857"/>
            <a:ext cx="2465867" cy="1497256"/>
          </a:xfrm>
          <a:prstGeom prst="wedgeEllipseCallout">
            <a:avLst>
              <a:gd name="adj1" fmla="val -35493"/>
              <a:gd name="adj2" fmla="val 57292"/>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AU" dirty="0"/>
              <a:t>The cog… the drawing up above ... options</a:t>
            </a:r>
          </a:p>
        </p:txBody>
      </p:sp>
      <p:pic>
        <p:nvPicPr>
          <p:cNvPr id="12" name="Picture 11" descr="A screenshot of a phone&#10;&#10;AI-generated content may be incorrect.">
            <a:extLst>
              <a:ext uri="{FF2B5EF4-FFF2-40B4-BE49-F238E27FC236}">
                <a16:creationId xmlns:a16="http://schemas.microsoft.com/office/drawing/2014/main" id="{F1BA97CA-B657-7B73-0358-8CE382554F97}"/>
              </a:ext>
            </a:extLst>
          </p:cNvPr>
          <p:cNvPicPr>
            <a:picLocks noChangeAspect="1"/>
          </p:cNvPicPr>
          <p:nvPr/>
        </p:nvPicPr>
        <p:blipFill>
          <a:blip r:embed="rId3"/>
          <a:stretch>
            <a:fillRect/>
          </a:stretch>
        </p:blipFill>
        <p:spPr>
          <a:xfrm>
            <a:off x="6939214" y="329034"/>
            <a:ext cx="2436377" cy="5071642"/>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3E53275F-5F06-99B6-3B6A-A8864F457B21}"/>
              </a:ext>
            </a:extLst>
          </p:cNvPr>
          <p:cNvPicPr>
            <a:picLocks noChangeAspect="1"/>
          </p:cNvPicPr>
          <p:nvPr/>
        </p:nvPicPr>
        <p:blipFill>
          <a:blip r:embed="rId4"/>
          <a:stretch>
            <a:fillRect/>
          </a:stretch>
        </p:blipFill>
        <p:spPr>
          <a:xfrm>
            <a:off x="9642892" y="329035"/>
            <a:ext cx="2494067" cy="5071642"/>
          </a:xfrm>
          <a:prstGeom prst="rect">
            <a:avLst/>
          </a:prstGeom>
        </p:spPr>
      </p:pic>
      <p:sp>
        <p:nvSpPr>
          <p:cNvPr id="16" name="Rectangle 15">
            <a:extLst>
              <a:ext uri="{FF2B5EF4-FFF2-40B4-BE49-F238E27FC236}">
                <a16:creationId xmlns:a16="http://schemas.microsoft.com/office/drawing/2014/main" id="{DB1C8F5D-E2E8-DF4A-EEED-923782FE14FC}"/>
              </a:ext>
            </a:extLst>
          </p:cNvPr>
          <p:cNvSpPr/>
          <p:nvPr/>
        </p:nvSpPr>
        <p:spPr>
          <a:xfrm>
            <a:off x="8826759" y="671804"/>
            <a:ext cx="548832" cy="3949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429E9C90-4716-455A-EDC7-68664F52A8B7}"/>
              </a:ext>
            </a:extLst>
          </p:cNvPr>
          <p:cNvSpPr/>
          <p:nvPr/>
        </p:nvSpPr>
        <p:spPr>
          <a:xfrm>
            <a:off x="11041224" y="665584"/>
            <a:ext cx="1034025" cy="4012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0FE710DE-110F-8027-0FB8-62C4657B19DC}"/>
              </a:ext>
            </a:extLst>
          </p:cNvPr>
          <p:cNvSpPr txBox="1"/>
          <p:nvPr/>
        </p:nvSpPr>
        <p:spPr>
          <a:xfrm>
            <a:off x="8212733" y="316119"/>
            <a:ext cx="864339" cy="369332"/>
          </a:xfrm>
          <a:prstGeom prst="rect">
            <a:avLst/>
          </a:prstGeom>
          <a:noFill/>
        </p:spPr>
        <p:txBody>
          <a:bodyPr wrap="none" rtlCol="0">
            <a:spAutoFit/>
          </a:bodyPr>
          <a:lstStyle/>
          <a:p>
            <a:r>
              <a:rPr lang="en-AU">
                <a:solidFill>
                  <a:srgbClr val="FF0000"/>
                </a:solidFill>
              </a:rPr>
              <a:t>Before</a:t>
            </a:r>
          </a:p>
        </p:txBody>
      </p:sp>
      <p:sp>
        <p:nvSpPr>
          <p:cNvPr id="20" name="TextBox 19">
            <a:extLst>
              <a:ext uri="{FF2B5EF4-FFF2-40B4-BE49-F238E27FC236}">
                <a16:creationId xmlns:a16="http://schemas.microsoft.com/office/drawing/2014/main" id="{0EBA943D-6879-49B4-4B26-BEBAD8196202}"/>
              </a:ext>
            </a:extLst>
          </p:cNvPr>
          <p:cNvSpPr txBox="1"/>
          <p:nvPr/>
        </p:nvSpPr>
        <p:spPr>
          <a:xfrm>
            <a:off x="10536589" y="296252"/>
            <a:ext cx="671979" cy="369332"/>
          </a:xfrm>
          <a:prstGeom prst="rect">
            <a:avLst/>
          </a:prstGeom>
          <a:noFill/>
        </p:spPr>
        <p:txBody>
          <a:bodyPr wrap="none" rtlCol="0">
            <a:spAutoFit/>
          </a:bodyPr>
          <a:lstStyle/>
          <a:p>
            <a:r>
              <a:rPr lang="en-AU">
                <a:solidFill>
                  <a:srgbClr val="FF0000"/>
                </a:solidFill>
              </a:rPr>
              <a:t>After</a:t>
            </a:r>
          </a:p>
        </p:txBody>
      </p:sp>
    </p:spTree>
    <p:extLst>
      <p:ext uri="{BB962C8B-B14F-4D97-AF65-F5344CB8AC3E}">
        <p14:creationId xmlns:p14="http://schemas.microsoft.com/office/powerpoint/2010/main" val="401810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C098E2-A79A-DB48-A64C-8124FCC4D76F}"/>
              </a:ext>
            </a:extLst>
          </p:cNvPr>
          <p:cNvSpPr>
            <a:spLocks noGrp="1"/>
          </p:cNvSpPr>
          <p:nvPr>
            <p:ph type="title"/>
          </p:nvPr>
        </p:nvSpPr>
        <p:spPr/>
        <p:txBody>
          <a:bodyPr/>
          <a:lstStyle/>
          <a:p>
            <a:r>
              <a:rPr lang="en-AU" dirty="0"/>
              <a:t>Usability problem #2 </a:t>
            </a:r>
          </a:p>
        </p:txBody>
      </p:sp>
      <p:sp>
        <p:nvSpPr>
          <p:cNvPr id="4" name="Footer Placeholder 3">
            <a:extLst>
              <a:ext uri="{FF2B5EF4-FFF2-40B4-BE49-F238E27FC236}">
                <a16:creationId xmlns:a16="http://schemas.microsoft.com/office/drawing/2014/main" id="{0C88365D-1CB4-8F77-FEED-F6C2EE37B550}"/>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90886568-35BB-DDB2-2B19-F91473A8EB82}"/>
              </a:ext>
            </a:extLst>
          </p:cNvPr>
          <p:cNvSpPr>
            <a:spLocks noGrp="1"/>
          </p:cNvSpPr>
          <p:nvPr>
            <p:ph type="sldNum" sz="quarter" idx="18"/>
          </p:nvPr>
        </p:nvSpPr>
        <p:spPr/>
        <p:txBody>
          <a:bodyPr/>
          <a:lstStyle/>
          <a:p>
            <a:fld id="{E917DE0E-AFB1-41FD-BC35-27DB61CA125F}" type="slidenum">
              <a:rPr lang="en-AU" smtClean="0"/>
              <a:pPr/>
              <a:t>58</a:t>
            </a:fld>
            <a:endParaRPr lang="en-AU"/>
          </a:p>
        </p:txBody>
      </p:sp>
      <p:sp>
        <p:nvSpPr>
          <p:cNvPr id="10" name="Oval Callout 9">
            <a:extLst>
              <a:ext uri="{FF2B5EF4-FFF2-40B4-BE49-F238E27FC236}">
                <a16:creationId xmlns:a16="http://schemas.microsoft.com/office/drawing/2014/main" id="{8D04E073-19B7-2319-87CE-443C73321CF2}"/>
              </a:ext>
            </a:extLst>
          </p:cNvPr>
          <p:cNvSpPr/>
          <p:nvPr/>
        </p:nvSpPr>
        <p:spPr>
          <a:xfrm>
            <a:off x="2273836" y="2107250"/>
            <a:ext cx="2629786" cy="1368056"/>
          </a:xfrm>
          <a:prstGeom prst="wedgeEllipseCallout">
            <a:avLst>
              <a:gd name="adj1" fmla="val -9706"/>
              <a:gd name="adj2" fmla="val 104609"/>
            </a:avLst>
          </a:prstGeom>
        </p:spPr>
        <p:style>
          <a:lnRef idx="1">
            <a:schemeClr val="accent4"/>
          </a:lnRef>
          <a:fillRef idx="2">
            <a:schemeClr val="accent4"/>
          </a:fillRef>
          <a:effectRef idx="1">
            <a:schemeClr val="accent4"/>
          </a:effectRef>
          <a:fontRef idx="minor">
            <a:schemeClr val="dk1"/>
          </a:fontRef>
        </p:style>
        <p:txBody>
          <a:bodyPr rtlCol="0" anchor="ctr"/>
          <a:lstStyle/>
          <a:p>
            <a:r>
              <a:rPr lang="en-AU" dirty="0">
                <a:solidFill>
                  <a:schemeClr val="tx1"/>
                </a:solidFill>
              </a:rPr>
              <a:t>“How do you get out of settings</a:t>
            </a:r>
            <a:r>
              <a:rPr lang="en-AU">
                <a:solidFill>
                  <a:schemeClr val="tx1"/>
                </a:solidFill>
              </a:rPr>
              <a:t> though</a:t>
            </a:r>
            <a:r>
              <a:rPr lang="en-AU" dirty="0">
                <a:solidFill>
                  <a:schemeClr val="tx1"/>
                </a:solidFill>
              </a:rPr>
              <a:t>?” </a:t>
            </a:r>
          </a:p>
        </p:txBody>
      </p:sp>
      <p:sp>
        <p:nvSpPr>
          <p:cNvPr id="11" name="Oval Callout 10">
            <a:extLst>
              <a:ext uri="{FF2B5EF4-FFF2-40B4-BE49-F238E27FC236}">
                <a16:creationId xmlns:a16="http://schemas.microsoft.com/office/drawing/2014/main" id="{EAB4D3C7-0B0B-C665-CD42-B7F79A498C47}"/>
              </a:ext>
            </a:extLst>
          </p:cNvPr>
          <p:cNvSpPr/>
          <p:nvPr/>
        </p:nvSpPr>
        <p:spPr>
          <a:xfrm flipH="1">
            <a:off x="4901440" y="2794671"/>
            <a:ext cx="4910572" cy="2295833"/>
          </a:xfrm>
          <a:prstGeom prst="wedgeEllipseCallout">
            <a:avLst>
              <a:gd name="adj1" fmla="val 75658"/>
              <a:gd name="adj2" fmla="val 8745"/>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r>
              <a:rPr lang="en-AU" sz="2000"/>
              <a:t>“Could it not have just another cross like another x is that possible? </a:t>
            </a:r>
            <a:endParaRPr lang="en-AU" sz="2000">
              <a:cs typeface="Arial"/>
            </a:endParaRPr>
          </a:p>
        </p:txBody>
      </p:sp>
    </p:spTree>
    <p:extLst>
      <p:ext uri="{BB962C8B-B14F-4D97-AF65-F5344CB8AC3E}">
        <p14:creationId xmlns:p14="http://schemas.microsoft.com/office/powerpoint/2010/main" val="55159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8C0E4-E14B-3E3C-0A43-7016ADEBA2A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32D15A-3DE1-03D3-0C25-E0F8EBF1A84D}"/>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AB3B172C-E3A8-D6FF-CBD3-296CCAFB4680}"/>
              </a:ext>
            </a:extLst>
          </p:cNvPr>
          <p:cNvSpPr>
            <a:spLocks noGrp="1"/>
          </p:cNvSpPr>
          <p:nvPr>
            <p:ph type="sldNum" sz="quarter" idx="18"/>
          </p:nvPr>
        </p:nvSpPr>
        <p:spPr/>
        <p:txBody>
          <a:bodyPr/>
          <a:lstStyle/>
          <a:p>
            <a:fld id="{E917DE0E-AFB1-41FD-BC35-27DB61CA125F}" type="slidenum">
              <a:rPr lang="en-AU" smtClean="0"/>
              <a:pPr/>
              <a:t>59</a:t>
            </a:fld>
            <a:endParaRPr lang="en-AU"/>
          </a:p>
        </p:txBody>
      </p:sp>
      <p:pic>
        <p:nvPicPr>
          <p:cNvPr id="6" name="Picture 5" descr="A screenshot of a computer&#10;&#10;AI-generated content may be incorrect.">
            <a:extLst>
              <a:ext uri="{FF2B5EF4-FFF2-40B4-BE49-F238E27FC236}">
                <a16:creationId xmlns:a16="http://schemas.microsoft.com/office/drawing/2014/main" id="{EBBAD041-59ED-42B0-4AD9-7DB23548E14A}"/>
              </a:ext>
            </a:extLst>
          </p:cNvPr>
          <p:cNvPicPr>
            <a:picLocks noChangeAspect="1"/>
          </p:cNvPicPr>
          <p:nvPr/>
        </p:nvPicPr>
        <p:blipFill>
          <a:blip r:embed="rId2"/>
          <a:stretch>
            <a:fillRect/>
          </a:stretch>
        </p:blipFill>
        <p:spPr>
          <a:xfrm>
            <a:off x="381000" y="463907"/>
            <a:ext cx="11430000" cy="6115528"/>
          </a:xfrm>
          <a:prstGeom prst="rect">
            <a:avLst/>
          </a:prstGeom>
        </p:spPr>
      </p:pic>
      <p:sp>
        <p:nvSpPr>
          <p:cNvPr id="7" name="TextBox 6">
            <a:extLst>
              <a:ext uri="{FF2B5EF4-FFF2-40B4-BE49-F238E27FC236}">
                <a16:creationId xmlns:a16="http://schemas.microsoft.com/office/drawing/2014/main" id="{B7D94901-0B80-CD39-CFF1-497635A32D3F}"/>
              </a:ext>
            </a:extLst>
          </p:cNvPr>
          <p:cNvSpPr txBox="1"/>
          <p:nvPr/>
        </p:nvSpPr>
        <p:spPr>
          <a:xfrm>
            <a:off x="381000" y="933678"/>
            <a:ext cx="864339" cy="369332"/>
          </a:xfrm>
          <a:prstGeom prst="rect">
            <a:avLst/>
          </a:prstGeom>
          <a:noFill/>
        </p:spPr>
        <p:txBody>
          <a:bodyPr wrap="none" rtlCol="0">
            <a:spAutoFit/>
          </a:bodyPr>
          <a:lstStyle/>
          <a:p>
            <a:r>
              <a:rPr lang="en-AU">
                <a:solidFill>
                  <a:srgbClr val="FF0000"/>
                </a:solidFill>
              </a:rPr>
              <a:t>Before</a:t>
            </a:r>
          </a:p>
        </p:txBody>
      </p:sp>
      <p:sp>
        <p:nvSpPr>
          <p:cNvPr id="10" name="Rectangle 9">
            <a:extLst>
              <a:ext uri="{FF2B5EF4-FFF2-40B4-BE49-F238E27FC236}">
                <a16:creationId xmlns:a16="http://schemas.microsoft.com/office/drawing/2014/main" id="{37184142-0863-D64D-1FA1-B1A188CB9E27}"/>
              </a:ext>
            </a:extLst>
          </p:cNvPr>
          <p:cNvSpPr/>
          <p:nvPr/>
        </p:nvSpPr>
        <p:spPr>
          <a:xfrm>
            <a:off x="1654434" y="392502"/>
            <a:ext cx="415666" cy="2805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7250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60AB2B-34A6-5BC4-2C6C-92ED5040E076}"/>
              </a:ext>
            </a:extLst>
          </p:cNvPr>
          <p:cNvSpPr>
            <a:spLocks noGrp="1"/>
          </p:cNvSpPr>
          <p:nvPr>
            <p:ph type="sldNum" sz="quarter" idx="12"/>
          </p:nvPr>
        </p:nvSpPr>
        <p:spPr/>
        <p:txBody>
          <a:bodyPr/>
          <a:lstStyle/>
          <a:p>
            <a:fld id="{E917DE0E-AFB1-41FD-BC35-27DB61CA125F}" type="slidenum">
              <a:rPr lang="en-AU" smtClean="0"/>
              <a:pPr/>
              <a:t>6</a:t>
            </a:fld>
            <a:endParaRPr lang="en-AU"/>
          </a:p>
        </p:txBody>
      </p:sp>
      <p:pic>
        <p:nvPicPr>
          <p:cNvPr id="8194" name="Picture 2" descr="https://auc-powerpoint.officeapps.live.com/pods/GetClipboardImage.ashx?Id=cf647095-61a8-4db8-b205-b079be81b07a&amp;DC=GAU2&amp;pkey=9037ddfc-2967-4d70-971b-f90d974cd7f5&amp;wdwaccluster=GAU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515" y="605886"/>
            <a:ext cx="9753600" cy="5486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E41C9FC0-87B8-5C0F-7DCA-B7FA1883D112}"/>
                  </a:ext>
                </a:extLst>
              </p14:cNvPr>
              <p14:cNvContentPartPr/>
              <p14:nvPr/>
            </p14:nvContentPartPr>
            <p14:xfrm>
              <a:off x="4323521" y="4190999"/>
              <a:ext cx="16565" cy="16565"/>
            </p14:xfrm>
          </p:contentPart>
        </mc:Choice>
        <mc:Fallback>
          <p:pic>
            <p:nvPicPr>
              <p:cNvPr id="6" name="Ink 5">
                <a:extLst>
                  <a:ext uri="{FF2B5EF4-FFF2-40B4-BE49-F238E27FC236}">
                    <a16:creationId xmlns:a16="http://schemas.microsoft.com/office/drawing/2014/main" id="{E41C9FC0-87B8-5C0F-7DCA-B7FA1883D112}"/>
                  </a:ext>
                </a:extLst>
              </p:cNvPr>
              <p:cNvPicPr/>
              <p:nvPr/>
            </p:nvPicPr>
            <p:blipFill>
              <a:blip r:embed="rId4"/>
              <a:stretch>
                <a:fillRect/>
              </a:stretch>
            </p:blipFill>
            <p:spPr>
              <a:xfrm>
                <a:off x="3495271" y="3362749"/>
                <a:ext cx="1656500" cy="16565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860F7615-AE13-81B9-17E1-EC8345539D36}"/>
                  </a:ext>
                </a:extLst>
              </p14:cNvPr>
              <p14:cNvContentPartPr/>
              <p14:nvPr/>
            </p14:nvContentPartPr>
            <p14:xfrm>
              <a:off x="4323521" y="4190999"/>
              <a:ext cx="16565" cy="16565"/>
            </p14:xfrm>
          </p:contentPart>
        </mc:Choice>
        <mc:Fallback>
          <p:pic>
            <p:nvPicPr>
              <p:cNvPr id="7" name="Ink 6">
                <a:extLst>
                  <a:ext uri="{FF2B5EF4-FFF2-40B4-BE49-F238E27FC236}">
                    <a16:creationId xmlns:a16="http://schemas.microsoft.com/office/drawing/2014/main" id="{860F7615-AE13-81B9-17E1-EC8345539D36}"/>
                  </a:ext>
                </a:extLst>
              </p:cNvPr>
              <p:cNvPicPr/>
              <p:nvPr/>
            </p:nvPicPr>
            <p:blipFill>
              <a:blip r:embed="rId4"/>
              <a:stretch>
                <a:fillRect/>
              </a:stretch>
            </p:blipFill>
            <p:spPr>
              <a:xfrm>
                <a:off x="3495271" y="3362749"/>
                <a:ext cx="1656500" cy="16565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9C908A1F-4F1E-6CD4-4634-A844170D5219}"/>
                  </a:ext>
                </a:extLst>
              </p14:cNvPr>
              <p14:cNvContentPartPr/>
              <p14:nvPr/>
            </p14:nvContentPartPr>
            <p14:xfrm>
              <a:off x="4323521" y="4190999"/>
              <a:ext cx="16565" cy="16565"/>
            </p14:xfrm>
          </p:contentPart>
        </mc:Choice>
        <mc:Fallback>
          <p:pic>
            <p:nvPicPr>
              <p:cNvPr id="8" name="Ink 7">
                <a:extLst>
                  <a:ext uri="{FF2B5EF4-FFF2-40B4-BE49-F238E27FC236}">
                    <a16:creationId xmlns:a16="http://schemas.microsoft.com/office/drawing/2014/main" id="{9C908A1F-4F1E-6CD4-4634-A844170D5219}"/>
                  </a:ext>
                </a:extLst>
              </p:cNvPr>
              <p:cNvPicPr/>
              <p:nvPr/>
            </p:nvPicPr>
            <p:blipFill>
              <a:blip r:embed="rId4"/>
              <a:stretch>
                <a:fillRect/>
              </a:stretch>
            </p:blipFill>
            <p:spPr>
              <a:xfrm>
                <a:off x="3495271" y="3362749"/>
                <a:ext cx="1656500" cy="1656500"/>
              </a:xfrm>
              <a:prstGeom prst="rect">
                <a:avLst/>
              </a:prstGeom>
            </p:spPr>
          </p:pic>
        </mc:Fallback>
      </mc:AlternateContent>
      <p:cxnSp>
        <p:nvCxnSpPr>
          <p:cNvPr id="26" name="Straight Arrow Connector 25">
            <a:extLst>
              <a:ext uri="{FF2B5EF4-FFF2-40B4-BE49-F238E27FC236}">
                <a16:creationId xmlns:a16="http://schemas.microsoft.com/office/drawing/2014/main" id="{0798F4FE-6E6F-7CA7-6581-052396B23212}"/>
              </a:ext>
            </a:extLst>
          </p:cNvPr>
          <p:cNvCxnSpPr/>
          <p:nvPr/>
        </p:nvCxnSpPr>
        <p:spPr>
          <a:xfrm flipH="1" flipV="1">
            <a:off x="3374199" y="4327436"/>
            <a:ext cx="3964856" cy="8062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9FF05E2-CFA7-B1C3-1386-043156F1221A}"/>
              </a:ext>
            </a:extLst>
          </p:cNvPr>
          <p:cNvPicPr>
            <a:picLocks noChangeAspect="1"/>
          </p:cNvPicPr>
          <p:nvPr/>
        </p:nvPicPr>
        <p:blipFill rotWithShape="1">
          <a:blip r:embed="rId7"/>
          <a:srcRect l="74882" t="65966" r="17887" b="22880"/>
          <a:stretch/>
        </p:blipFill>
        <p:spPr>
          <a:xfrm>
            <a:off x="6575728" y="4730559"/>
            <a:ext cx="2083243" cy="903669"/>
          </a:xfrm>
          <a:prstGeom prst="rect">
            <a:avLst/>
          </a:prstGeom>
        </p:spPr>
      </p:pic>
      <p:pic>
        <p:nvPicPr>
          <p:cNvPr id="4" name="Picture 3">
            <a:extLst>
              <a:ext uri="{FF2B5EF4-FFF2-40B4-BE49-F238E27FC236}">
                <a16:creationId xmlns:a16="http://schemas.microsoft.com/office/drawing/2014/main" id="{7C8CA10A-3AFC-1FC9-1D34-5F9EA3CC2809}"/>
              </a:ext>
            </a:extLst>
          </p:cNvPr>
          <p:cNvPicPr>
            <a:picLocks noChangeAspect="1"/>
          </p:cNvPicPr>
          <p:nvPr/>
        </p:nvPicPr>
        <p:blipFill rotWithShape="1">
          <a:blip r:embed="rId7"/>
          <a:srcRect l="74882" t="65966" r="17887" b="22880"/>
          <a:stretch/>
        </p:blipFill>
        <p:spPr>
          <a:xfrm>
            <a:off x="510207" y="3566596"/>
            <a:ext cx="2784223" cy="1207740"/>
          </a:xfrm>
          <a:prstGeom prst="rect">
            <a:avLst/>
          </a:prstGeom>
        </p:spPr>
      </p:pic>
      <p:sp>
        <p:nvSpPr>
          <p:cNvPr id="9" name="Rectangle 8">
            <a:extLst>
              <a:ext uri="{FF2B5EF4-FFF2-40B4-BE49-F238E27FC236}">
                <a16:creationId xmlns:a16="http://schemas.microsoft.com/office/drawing/2014/main" id="{FD23BFBE-2438-141D-C522-0EA83C53E1B4}"/>
              </a:ext>
            </a:extLst>
          </p:cNvPr>
          <p:cNvSpPr/>
          <p:nvPr/>
        </p:nvSpPr>
        <p:spPr>
          <a:xfrm>
            <a:off x="7323153" y="5634228"/>
            <a:ext cx="548639" cy="4580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A1456FA-C3E8-6440-4B2A-CED542C95DCB}"/>
              </a:ext>
            </a:extLst>
          </p:cNvPr>
          <p:cNvSpPr/>
          <p:nvPr/>
        </p:nvSpPr>
        <p:spPr>
          <a:xfrm>
            <a:off x="510207" y="4395149"/>
            <a:ext cx="2863992" cy="4752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1AA807AC-A999-3829-EAFA-D764D9FEE7DC}"/>
              </a:ext>
            </a:extLst>
          </p:cNvPr>
          <p:cNvSpPr/>
          <p:nvPr/>
        </p:nvSpPr>
        <p:spPr>
          <a:xfrm>
            <a:off x="4237062" y="5634228"/>
            <a:ext cx="548639" cy="4580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17453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C79AA69-5A0B-232D-0562-2D531759D6ED}"/>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B199303D-DEAF-687A-AA6B-72A3FC33B020}"/>
              </a:ext>
            </a:extLst>
          </p:cNvPr>
          <p:cNvSpPr>
            <a:spLocks noGrp="1"/>
          </p:cNvSpPr>
          <p:nvPr>
            <p:ph type="sldNum" sz="quarter" idx="18"/>
          </p:nvPr>
        </p:nvSpPr>
        <p:spPr/>
        <p:txBody>
          <a:bodyPr/>
          <a:lstStyle/>
          <a:p>
            <a:fld id="{E917DE0E-AFB1-41FD-BC35-27DB61CA125F}" type="slidenum">
              <a:rPr lang="en-AU" smtClean="0"/>
              <a:pPr/>
              <a:t>60</a:t>
            </a:fld>
            <a:endParaRPr lang="en-AU"/>
          </a:p>
        </p:txBody>
      </p:sp>
      <p:pic>
        <p:nvPicPr>
          <p:cNvPr id="8" name="Picture 7" descr="A screenshot of a computer&#10;&#10;AI-generated content may be incorrect.">
            <a:extLst>
              <a:ext uri="{FF2B5EF4-FFF2-40B4-BE49-F238E27FC236}">
                <a16:creationId xmlns:a16="http://schemas.microsoft.com/office/drawing/2014/main" id="{73428B4E-19AF-9A73-722B-0CF93ADE3C83}"/>
              </a:ext>
            </a:extLst>
          </p:cNvPr>
          <p:cNvPicPr>
            <a:picLocks noChangeAspect="1"/>
          </p:cNvPicPr>
          <p:nvPr/>
        </p:nvPicPr>
        <p:blipFill>
          <a:blip r:embed="rId2"/>
          <a:stretch>
            <a:fillRect/>
          </a:stretch>
        </p:blipFill>
        <p:spPr>
          <a:xfrm>
            <a:off x="316399" y="547580"/>
            <a:ext cx="11559202" cy="6187466"/>
          </a:xfrm>
          <a:prstGeom prst="rect">
            <a:avLst/>
          </a:prstGeom>
        </p:spPr>
      </p:pic>
      <p:sp>
        <p:nvSpPr>
          <p:cNvPr id="6" name="Rectangle 5">
            <a:extLst>
              <a:ext uri="{FF2B5EF4-FFF2-40B4-BE49-F238E27FC236}">
                <a16:creationId xmlns:a16="http://schemas.microsoft.com/office/drawing/2014/main" id="{DFD6079B-E7A4-EACF-2807-6CEA0086FB73}"/>
              </a:ext>
            </a:extLst>
          </p:cNvPr>
          <p:cNvSpPr/>
          <p:nvPr/>
        </p:nvSpPr>
        <p:spPr>
          <a:xfrm>
            <a:off x="8360034" y="986574"/>
            <a:ext cx="475726" cy="5411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607DE702-5026-D726-217F-FEE69E7AE929}"/>
              </a:ext>
            </a:extLst>
          </p:cNvPr>
          <p:cNvSpPr txBox="1"/>
          <p:nvPr/>
        </p:nvSpPr>
        <p:spPr>
          <a:xfrm>
            <a:off x="359336" y="1040525"/>
            <a:ext cx="671979" cy="369332"/>
          </a:xfrm>
          <a:prstGeom prst="rect">
            <a:avLst/>
          </a:prstGeom>
          <a:noFill/>
        </p:spPr>
        <p:txBody>
          <a:bodyPr wrap="none" rtlCol="0">
            <a:spAutoFit/>
          </a:bodyPr>
          <a:lstStyle/>
          <a:p>
            <a:r>
              <a:rPr lang="en-AU">
                <a:solidFill>
                  <a:srgbClr val="FF0000"/>
                </a:solidFill>
              </a:rPr>
              <a:t>After</a:t>
            </a:r>
          </a:p>
        </p:txBody>
      </p:sp>
      <p:sp>
        <p:nvSpPr>
          <p:cNvPr id="10" name="Rectangle 9">
            <a:extLst>
              <a:ext uri="{FF2B5EF4-FFF2-40B4-BE49-F238E27FC236}">
                <a16:creationId xmlns:a16="http://schemas.microsoft.com/office/drawing/2014/main" id="{FF728617-1E93-E204-1B8E-F6C40A258E2F}"/>
              </a:ext>
            </a:extLst>
          </p:cNvPr>
          <p:cNvSpPr/>
          <p:nvPr/>
        </p:nvSpPr>
        <p:spPr>
          <a:xfrm>
            <a:off x="1644909" y="547580"/>
            <a:ext cx="415666" cy="2805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244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768389-536A-25D7-6885-EFB4ACF84354}"/>
              </a:ext>
            </a:extLst>
          </p:cNvPr>
          <p:cNvSpPr>
            <a:spLocks noGrp="1"/>
          </p:cNvSpPr>
          <p:nvPr>
            <p:ph type="title"/>
          </p:nvPr>
        </p:nvSpPr>
        <p:spPr>
          <a:xfrm>
            <a:off x="123826" y="1436763"/>
            <a:ext cx="9577138" cy="469056"/>
          </a:xfrm>
        </p:spPr>
        <p:txBody>
          <a:bodyPr/>
          <a:lstStyle/>
          <a:p>
            <a:r>
              <a:rPr lang="en-AU" dirty="0"/>
              <a:t>Usability problem #3</a:t>
            </a:r>
          </a:p>
        </p:txBody>
      </p:sp>
      <p:sp>
        <p:nvSpPr>
          <p:cNvPr id="4" name="Footer Placeholder 3">
            <a:extLst>
              <a:ext uri="{FF2B5EF4-FFF2-40B4-BE49-F238E27FC236}">
                <a16:creationId xmlns:a16="http://schemas.microsoft.com/office/drawing/2014/main" id="{5B4AB83F-A653-EA43-64C9-6285ECAE6420}"/>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05BE75A5-FDC1-8C06-9859-FAF679293384}"/>
              </a:ext>
            </a:extLst>
          </p:cNvPr>
          <p:cNvSpPr>
            <a:spLocks noGrp="1"/>
          </p:cNvSpPr>
          <p:nvPr>
            <p:ph type="sldNum" sz="quarter" idx="18"/>
          </p:nvPr>
        </p:nvSpPr>
        <p:spPr/>
        <p:txBody>
          <a:bodyPr/>
          <a:lstStyle/>
          <a:p>
            <a:fld id="{E917DE0E-AFB1-41FD-BC35-27DB61CA125F}" type="slidenum">
              <a:rPr lang="en-AU" smtClean="0"/>
              <a:pPr/>
              <a:t>61</a:t>
            </a:fld>
            <a:endParaRPr lang="en-AU"/>
          </a:p>
        </p:txBody>
      </p:sp>
      <p:pic>
        <p:nvPicPr>
          <p:cNvPr id="14" name="Picture 13" descr="A screenshot of a phone&#10;&#10;AI-generated content may be incorrect.">
            <a:extLst>
              <a:ext uri="{FF2B5EF4-FFF2-40B4-BE49-F238E27FC236}">
                <a16:creationId xmlns:a16="http://schemas.microsoft.com/office/drawing/2014/main" id="{09AA3120-2086-4A4D-5448-B641063DFC45}"/>
              </a:ext>
            </a:extLst>
          </p:cNvPr>
          <p:cNvPicPr>
            <a:picLocks noChangeAspect="1"/>
          </p:cNvPicPr>
          <p:nvPr/>
        </p:nvPicPr>
        <p:blipFill>
          <a:blip r:embed="rId3"/>
          <a:stretch>
            <a:fillRect/>
          </a:stretch>
        </p:blipFill>
        <p:spPr>
          <a:xfrm>
            <a:off x="1514961" y="2037566"/>
            <a:ext cx="4235226" cy="2874228"/>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770523B8-B1A9-34D6-0A2B-73D9A2602518}"/>
              </a:ext>
            </a:extLst>
          </p:cNvPr>
          <p:cNvPicPr>
            <a:picLocks noChangeAspect="1"/>
          </p:cNvPicPr>
          <p:nvPr/>
        </p:nvPicPr>
        <p:blipFill>
          <a:blip r:embed="rId4"/>
          <a:stretch>
            <a:fillRect/>
          </a:stretch>
        </p:blipFill>
        <p:spPr>
          <a:xfrm>
            <a:off x="6422226" y="1850330"/>
            <a:ext cx="5482857" cy="3626395"/>
          </a:xfrm>
          <a:prstGeom prst="rect">
            <a:avLst/>
          </a:prstGeom>
          <a:ln>
            <a:noFill/>
          </a:ln>
          <a:effectLst>
            <a:outerShdw blurRad="292100" dist="139700" dir="2700000" algn="tl" rotWithShape="0">
              <a:srgbClr val="333333">
                <a:alpha val="65000"/>
              </a:srgbClr>
            </a:outerShdw>
          </a:effectLst>
        </p:spPr>
      </p:pic>
      <p:sp>
        <p:nvSpPr>
          <p:cNvPr id="23" name="Rectangle 22">
            <a:extLst>
              <a:ext uri="{FF2B5EF4-FFF2-40B4-BE49-F238E27FC236}">
                <a16:creationId xmlns:a16="http://schemas.microsoft.com/office/drawing/2014/main" id="{B08F5472-8A80-7149-13AA-7B42263BE655}"/>
              </a:ext>
            </a:extLst>
          </p:cNvPr>
          <p:cNvSpPr/>
          <p:nvPr/>
        </p:nvSpPr>
        <p:spPr>
          <a:xfrm>
            <a:off x="1508763" y="2082227"/>
            <a:ext cx="1733234" cy="4207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4A5FE9D2-8511-F69B-E189-A6FCC9BF08FA}"/>
              </a:ext>
            </a:extLst>
          </p:cNvPr>
          <p:cNvSpPr/>
          <p:nvPr/>
        </p:nvSpPr>
        <p:spPr>
          <a:xfrm>
            <a:off x="6623961" y="4607175"/>
            <a:ext cx="1498131" cy="4434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429C9185-5D5B-70E4-85B9-233E2EE88137}"/>
              </a:ext>
            </a:extLst>
          </p:cNvPr>
          <p:cNvSpPr/>
          <p:nvPr/>
        </p:nvSpPr>
        <p:spPr>
          <a:xfrm>
            <a:off x="11116889" y="4579029"/>
            <a:ext cx="547590" cy="5097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4A4E26A7-636C-A5F5-A4CB-7F91DFBA398B}"/>
              </a:ext>
            </a:extLst>
          </p:cNvPr>
          <p:cNvSpPr txBox="1"/>
          <p:nvPr/>
        </p:nvSpPr>
        <p:spPr>
          <a:xfrm>
            <a:off x="3693429" y="2030202"/>
            <a:ext cx="864339" cy="369332"/>
          </a:xfrm>
          <a:prstGeom prst="rect">
            <a:avLst/>
          </a:prstGeom>
          <a:noFill/>
        </p:spPr>
        <p:txBody>
          <a:bodyPr wrap="none" rtlCol="0">
            <a:spAutoFit/>
          </a:bodyPr>
          <a:lstStyle/>
          <a:p>
            <a:r>
              <a:rPr lang="en-AU">
                <a:solidFill>
                  <a:srgbClr val="FF0000"/>
                </a:solidFill>
              </a:rPr>
              <a:t>Before</a:t>
            </a:r>
          </a:p>
        </p:txBody>
      </p:sp>
      <p:sp>
        <p:nvSpPr>
          <p:cNvPr id="28" name="TextBox 27">
            <a:extLst>
              <a:ext uri="{FF2B5EF4-FFF2-40B4-BE49-F238E27FC236}">
                <a16:creationId xmlns:a16="http://schemas.microsoft.com/office/drawing/2014/main" id="{1B0F992A-27EB-23B8-7FE3-42594A31DE9B}"/>
              </a:ext>
            </a:extLst>
          </p:cNvPr>
          <p:cNvSpPr txBox="1"/>
          <p:nvPr/>
        </p:nvSpPr>
        <p:spPr>
          <a:xfrm>
            <a:off x="8827664" y="1480998"/>
            <a:ext cx="671979" cy="369332"/>
          </a:xfrm>
          <a:prstGeom prst="rect">
            <a:avLst/>
          </a:prstGeom>
          <a:noFill/>
        </p:spPr>
        <p:txBody>
          <a:bodyPr wrap="none" rtlCol="0">
            <a:spAutoFit/>
          </a:bodyPr>
          <a:lstStyle/>
          <a:p>
            <a:r>
              <a:rPr lang="en-AU">
                <a:solidFill>
                  <a:srgbClr val="FF0000"/>
                </a:solidFill>
              </a:rPr>
              <a:t>After</a:t>
            </a:r>
          </a:p>
        </p:txBody>
      </p:sp>
      <p:sp>
        <p:nvSpPr>
          <p:cNvPr id="10" name="Oval Callout 9">
            <a:extLst>
              <a:ext uri="{FF2B5EF4-FFF2-40B4-BE49-F238E27FC236}">
                <a16:creationId xmlns:a16="http://schemas.microsoft.com/office/drawing/2014/main" id="{9EBDECB0-3EF2-549D-A561-15FB818A744D}"/>
              </a:ext>
            </a:extLst>
          </p:cNvPr>
          <p:cNvSpPr/>
          <p:nvPr/>
        </p:nvSpPr>
        <p:spPr>
          <a:xfrm>
            <a:off x="-267796" y="4731256"/>
            <a:ext cx="2438400" cy="1198406"/>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1700" dirty="0">
                <a:solidFill>
                  <a:sysClr val="windowText" lastClr="000000"/>
                </a:solidFill>
              </a:rPr>
              <a:t>“</a:t>
            </a:r>
            <a:r>
              <a:rPr lang="en-AU" sz="1700">
                <a:solidFill>
                  <a:sysClr val="windowText" lastClr="000000"/>
                </a:solidFill>
              </a:rPr>
              <a:t>The </a:t>
            </a:r>
            <a:r>
              <a:rPr lang="en-AU" sz="1700" dirty="0">
                <a:solidFill>
                  <a:sysClr val="windowText" lastClr="000000"/>
                </a:solidFill>
              </a:rPr>
              <a:t>head</a:t>
            </a:r>
            <a:r>
              <a:rPr lang="en-AU" sz="1700">
                <a:solidFill>
                  <a:sysClr val="windowText" lastClr="000000"/>
                </a:solidFill>
              </a:rPr>
              <a:t> no good”</a:t>
            </a:r>
            <a:endParaRPr lang="en-AU" sz="1700" dirty="0">
              <a:solidFill>
                <a:sysClr val="windowText" lastClr="000000"/>
              </a:solidFill>
            </a:endParaRPr>
          </a:p>
        </p:txBody>
      </p:sp>
      <p:sp>
        <p:nvSpPr>
          <p:cNvPr id="31" name="Oval Callout 9">
            <a:extLst>
              <a:ext uri="{FF2B5EF4-FFF2-40B4-BE49-F238E27FC236}">
                <a16:creationId xmlns:a16="http://schemas.microsoft.com/office/drawing/2014/main" id="{A91BC13C-4C22-017F-960E-D8B19B4FF0E6}"/>
              </a:ext>
            </a:extLst>
          </p:cNvPr>
          <p:cNvSpPr/>
          <p:nvPr/>
        </p:nvSpPr>
        <p:spPr>
          <a:xfrm>
            <a:off x="942519" y="5375837"/>
            <a:ext cx="3353896" cy="1198406"/>
          </a:xfrm>
          <a:prstGeom prst="wedgeEllipseCallout">
            <a:avLst>
              <a:gd name="adj1" fmla="val 2084"/>
              <a:gd name="adj2" fmla="val 7309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a:solidFill>
                  <a:sysClr val="windowText" lastClr="000000"/>
                </a:solidFill>
              </a:rPr>
              <a:t>“I don't like the person with the head, it confuses me.” </a:t>
            </a:r>
            <a:endParaRPr lang="en-AU" sz="1700">
              <a:solidFill>
                <a:sysClr val="windowText" lastClr="000000"/>
              </a:solidFill>
            </a:endParaRPr>
          </a:p>
        </p:txBody>
      </p:sp>
      <p:sp>
        <p:nvSpPr>
          <p:cNvPr id="32" name="Oval Callout 9">
            <a:extLst>
              <a:ext uri="{FF2B5EF4-FFF2-40B4-BE49-F238E27FC236}">
                <a16:creationId xmlns:a16="http://schemas.microsoft.com/office/drawing/2014/main" id="{CF6EE73F-E472-6681-D529-580F7A7B3B93}"/>
              </a:ext>
            </a:extLst>
          </p:cNvPr>
          <p:cNvSpPr/>
          <p:nvPr/>
        </p:nvSpPr>
        <p:spPr>
          <a:xfrm>
            <a:off x="3813049" y="5368694"/>
            <a:ext cx="3353896" cy="1198406"/>
          </a:xfrm>
          <a:prstGeom prst="wedgeEllipseCallout">
            <a:avLst>
              <a:gd name="adj1" fmla="val 2084"/>
              <a:gd name="adj2" fmla="val 73097"/>
            </a:avLst>
          </a:prstGeom>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en-AU" dirty="0">
                <a:solidFill>
                  <a:sysClr val="windowText" lastClr="000000"/>
                </a:solidFill>
              </a:rPr>
              <a:t>“The icon maybe in my head doesn’t go auto read”</a:t>
            </a:r>
          </a:p>
        </p:txBody>
      </p:sp>
    </p:spTree>
    <p:extLst>
      <p:ext uri="{BB962C8B-B14F-4D97-AF65-F5344CB8AC3E}">
        <p14:creationId xmlns:p14="http://schemas.microsoft.com/office/powerpoint/2010/main" val="312266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8EBA3-514F-6BCE-2CB6-A8E882A9AE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0D5E34-6CB8-008A-1609-A65B86FE0C22}"/>
              </a:ext>
            </a:extLst>
          </p:cNvPr>
          <p:cNvSpPr>
            <a:spLocks noGrp="1"/>
          </p:cNvSpPr>
          <p:nvPr>
            <p:ph type="title"/>
          </p:nvPr>
        </p:nvSpPr>
        <p:spPr/>
        <p:txBody>
          <a:bodyPr/>
          <a:lstStyle/>
          <a:p>
            <a:r>
              <a:rPr lang="en-AU" dirty="0"/>
              <a:t>Usability problem #4</a:t>
            </a:r>
          </a:p>
        </p:txBody>
      </p:sp>
      <p:sp>
        <p:nvSpPr>
          <p:cNvPr id="4" name="Footer Placeholder 3">
            <a:extLst>
              <a:ext uri="{FF2B5EF4-FFF2-40B4-BE49-F238E27FC236}">
                <a16:creationId xmlns:a16="http://schemas.microsoft.com/office/drawing/2014/main" id="{43CFE255-81C6-E704-D402-82B2A33B1653}"/>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82B32007-EBEE-AAF2-983D-7AA3F2B47325}"/>
              </a:ext>
            </a:extLst>
          </p:cNvPr>
          <p:cNvSpPr>
            <a:spLocks noGrp="1"/>
          </p:cNvSpPr>
          <p:nvPr>
            <p:ph type="sldNum" sz="quarter" idx="18"/>
          </p:nvPr>
        </p:nvSpPr>
        <p:spPr/>
        <p:txBody>
          <a:bodyPr/>
          <a:lstStyle/>
          <a:p>
            <a:fld id="{E917DE0E-AFB1-41FD-BC35-27DB61CA125F}" type="slidenum">
              <a:rPr lang="en-AU" smtClean="0"/>
              <a:pPr/>
              <a:t>62</a:t>
            </a:fld>
            <a:endParaRPr lang="en-AU"/>
          </a:p>
        </p:txBody>
      </p:sp>
      <p:sp>
        <p:nvSpPr>
          <p:cNvPr id="12" name="Oval Callout 11">
            <a:extLst>
              <a:ext uri="{FF2B5EF4-FFF2-40B4-BE49-F238E27FC236}">
                <a16:creationId xmlns:a16="http://schemas.microsoft.com/office/drawing/2014/main" id="{C9B73C3E-7E58-2B18-6BE7-DFA2094D750E}"/>
              </a:ext>
            </a:extLst>
          </p:cNvPr>
          <p:cNvSpPr/>
          <p:nvPr/>
        </p:nvSpPr>
        <p:spPr>
          <a:xfrm flipH="1">
            <a:off x="2062211" y="3599655"/>
            <a:ext cx="3629612" cy="2556847"/>
          </a:xfrm>
          <a:prstGeom prst="wedgeEllipseCallout">
            <a:avLst>
              <a:gd name="adj1" fmla="val 52103"/>
              <a:gd name="adj2" fmla="val 3994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AU" dirty="0"/>
              <a:t>“You showed it to me once, but kind of like I had to keep pressing it if it went back again, Maybe it doesn't need to happen again.”</a:t>
            </a:r>
          </a:p>
        </p:txBody>
      </p:sp>
      <p:pic>
        <p:nvPicPr>
          <p:cNvPr id="6" name="Picture 5">
            <a:extLst>
              <a:ext uri="{FF2B5EF4-FFF2-40B4-BE49-F238E27FC236}">
                <a16:creationId xmlns:a16="http://schemas.microsoft.com/office/drawing/2014/main" id="{E66AAF0A-5121-5468-ADF1-0251AF47683B}"/>
              </a:ext>
            </a:extLst>
          </p:cNvPr>
          <p:cNvPicPr>
            <a:picLocks noChangeAspect="1"/>
          </p:cNvPicPr>
          <p:nvPr/>
        </p:nvPicPr>
        <p:blipFill>
          <a:blip r:embed="rId3"/>
          <a:stretch>
            <a:fillRect/>
          </a:stretch>
        </p:blipFill>
        <p:spPr>
          <a:xfrm>
            <a:off x="7335953" y="1483152"/>
            <a:ext cx="4008324" cy="2024406"/>
          </a:xfrm>
          <a:prstGeom prst="rect">
            <a:avLst/>
          </a:prstGeom>
        </p:spPr>
      </p:pic>
      <p:pic>
        <p:nvPicPr>
          <p:cNvPr id="8" name="Picture 7">
            <a:extLst>
              <a:ext uri="{FF2B5EF4-FFF2-40B4-BE49-F238E27FC236}">
                <a16:creationId xmlns:a16="http://schemas.microsoft.com/office/drawing/2014/main" id="{AF5CFC9E-5B62-CA09-DF71-DD4E01F59A41}"/>
              </a:ext>
            </a:extLst>
          </p:cNvPr>
          <p:cNvPicPr>
            <a:picLocks noChangeAspect="1"/>
          </p:cNvPicPr>
          <p:nvPr/>
        </p:nvPicPr>
        <p:blipFill>
          <a:blip r:embed="rId4"/>
          <a:stretch>
            <a:fillRect/>
          </a:stretch>
        </p:blipFill>
        <p:spPr>
          <a:xfrm>
            <a:off x="7353788" y="3712685"/>
            <a:ext cx="3998796" cy="2711734"/>
          </a:xfrm>
          <a:prstGeom prst="rect">
            <a:avLst/>
          </a:prstGeom>
        </p:spPr>
      </p:pic>
      <p:sp>
        <p:nvSpPr>
          <p:cNvPr id="11" name="TextBox 10">
            <a:extLst>
              <a:ext uri="{FF2B5EF4-FFF2-40B4-BE49-F238E27FC236}">
                <a16:creationId xmlns:a16="http://schemas.microsoft.com/office/drawing/2014/main" id="{B1E42BFA-A348-2F50-88DC-66736D696519}"/>
              </a:ext>
            </a:extLst>
          </p:cNvPr>
          <p:cNvSpPr txBox="1"/>
          <p:nvPr/>
        </p:nvSpPr>
        <p:spPr>
          <a:xfrm>
            <a:off x="6563797" y="1226534"/>
            <a:ext cx="864339" cy="369332"/>
          </a:xfrm>
          <a:prstGeom prst="rect">
            <a:avLst/>
          </a:prstGeom>
          <a:noFill/>
        </p:spPr>
        <p:txBody>
          <a:bodyPr wrap="none" rtlCol="0">
            <a:spAutoFit/>
          </a:bodyPr>
          <a:lstStyle/>
          <a:p>
            <a:r>
              <a:rPr lang="en-AU">
                <a:solidFill>
                  <a:srgbClr val="FF0000"/>
                </a:solidFill>
              </a:rPr>
              <a:t>Before</a:t>
            </a:r>
          </a:p>
        </p:txBody>
      </p:sp>
      <p:sp>
        <p:nvSpPr>
          <p:cNvPr id="13" name="TextBox 12">
            <a:extLst>
              <a:ext uri="{FF2B5EF4-FFF2-40B4-BE49-F238E27FC236}">
                <a16:creationId xmlns:a16="http://schemas.microsoft.com/office/drawing/2014/main" id="{0D1F67FB-25E9-75D9-7CDA-9F2FD995ED09}"/>
              </a:ext>
            </a:extLst>
          </p:cNvPr>
          <p:cNvSpPr txBox="1"/>
          <p:nvPr/>
        </p:nvSpPr>
        <p:spPr>
          <a:xfrm>
            <a:off x="6756157" y="3507558"/>
            <a:ext cx="671979" cy="369332"/>
          </a:xfrm>
          <a:prstGeom prst="rect">
            <a:avLst/>
          </a:prstGeom>
          <a:noFill/>
        </p:spPr>
        <p:txBody>
          <a:bodyPr wrap="none" rtlCol="0">
            <a:spAutoFit/>
          </a:bodyPr>
          <a:lstStyle/>
          <a:p>
            <a:r>
              <a:rPr lang="en-AU">
                <a:solidFill>
                  <a:srgbClr val="FF0000"/>
                </a:solidFill>
              </a:rPr>
              <a:t>After</a:t>
            </a:r>
          </a:p>
        </p:txBody>
      </p:sp>
      <p:sp>
        <p:nvSpPr>
          <p:cNvPr id="14" name="Oval Callout 11">
            <a:extLst>
              <a:ext uri="{FF2B5EF4-FFF2-40B4-BE49-F238E27FC236}">
                <a16:creationId xmlns:a16="http://schemas.microsoft.com/office/drawing/2014/main" id="{A5FACDB3-77B9-6FC2-387D-C7C75213E88B}"/>
              </a:ext>
            </a:extLst>
          </p:cNvPr>
          <p:cNvSpPr/>
          <p:nvPr/>
        </p:nvSpPr>
        <p:spPr>
          <a:xfrm flipH="1">
            <a:off x="607923" y="2121061"/>
            <a:ext cx="2912435" cy="1308049"/>
          </a:xfrm>
          <a:prstGeom prst="wedgeEllipseCallout">
            <a:avLst>
              <a:gd name="adj1" fmla="val 51161"/>
              <a:gd name="adj2" fmla="val 57822"/>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AU" dirty="0"/>
              <a:t>“I don’t actually understand what that means”</a:t>
            </a:r>
          </a:p>
        </p:txBody>
      </p:sp>
    </p:spTree>
    <p:extLst>
      <p:ext uri="{BB962C8B-B14F-4D97-AF65-F5344CB8AC3E}">
        <p14:creationId xmlns:p14="http://schemas.microsoft.com/office/powerpoint/2010/main" val="297033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61328-40C3-7646-82B8-3C784F8E5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85BB6-8D6A-929C-5BA1-18680E217135}"/>
              </a:ext>
            </a:extLst>
          </p:cNvPr>
          <p:cNvSpPr>
            <a:spLocks noGrp="1"/>
          </p:cNvSpPr>
          <p:nvPr>
            <p:ph type="title"/>
          </p:nvPr>
        </p:nvSpPr>
        <p:spPr>
          <a:xfrm>
            <a:off x="1582982" y="2322942"/>
            <a:ext cx="7146681" cy="872614"/>
          </a:xfrm>
        </p:spPr>
        <p:txBody>
          <a:bodyPr/>
          <a:lstStyle/>
          <a:p>
            <a:r>
              <a:rPr lang="en-AU" dirty="0"/>
              <a:t>Field testing</a:t>
            </a:r>
            <a:endParaRPr lang="en-AU" i="1" dirty="0"/>
          </a:p>
        </p:txBody>
      </p:sp>
      <p:sp>
        <p:nvSpPr>
          <p:cNvPr id="3" name="Text Placeholder 2">
            <a:extLst>
              <a:ext uri="{FF2B5EF4-FFF2-40B4-BE49-F238E27FC236}">
                <a16:creationId xmlns:a16="http://schemas.microsoft.com/office/drawing/2014/main" id="{61AE6EB1-12CA-50B2-3079-CD7432BE9EDC}"/>
              </a:ext>
            </a:extLst>
          </p:cNvPr>
          <p:cNvSpPr>
            <a:spLocks noGrp="1"/>
          </p:cNvSpPr>
          <p:nvPr>
            <p:ph type="body" sz="quarter" idx="10"/>
          </p:nvPr>
        </p:nvSpPr>
        <p:spPr/>
        <p:txBody>
          <a:bodyPr/>
          <a:lstStyle/>
          <a:p>
            <a:r>
              <a:rPr lang="en-AU" dirty="0"/>
              <a:t>Sarah Wallace</a:t>
            </a:r>
          </a:p>
        </p:txBody>
      </p:sp>
      <p:pic>
        <p:nvPicPr>
          <p:cNvPr id="4" name="Picture 3" descr="Sarah Wallace">
            <a:extLst>
              <a:ext uri="{FF2B5EF4-FFF2-40B4-BE49-F238E27FC236}">
                <a16:creationId xmlns:a16="http://schemas.microsoft.com/office/drawing/2014/main" id="{7BB54F99-4CEF-CA89-966A-A8C58E8F2AAB}"/>
              </a:ext>
            </a:extLst>
          </p:cNvPr>
          <p:cNvPicPr>
            <a:picLocks noChangeAspect="1"/>
          </p:cNvPicPr>
          <p:nvPr/>
        </p:nvPicPr>
        <p:blipFill rotWithShape="1">
          <a:blip r:embed="rId2"/>
          <a:srcRect l="26441" t="3736" r="29860" b="23411"/>
          <a:stretch/>
        </p:blipFill>
        <p:spPr>
          <a:xfrm>
            <a:off x="168297" y="75085"/>
            <a:ext cx="1047233" cy="1165380"/>
          </a:xfrm>
          <a:prstGeom prst="rect">
            <a:avLst/>
          </a:prstGeom>
        </p:spPr>
      </p:pic>
    </p:spTree>
    <p:extLst>
      <p:ext uri="{BB962C8B-B14F-4D97-AF65-F5344CB8AC3E}">
        <p14:creationId xmlns:p14="http://schemas.microsoft.com/office/powerpoint/2010/main" val="238784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3BC59-9C49-52BE-18EE-33895D0935C0}"/>
              </a:ext>
            </a:extLst>
          </p:cNvPr>
          <p:cNvSpPr>
            <a:spLocks noGrp="1"/>
          </p:cNvSpPr>
          <p:nvPr>
            <p:ph type="title"/>
          </p:nvPr>
        </p:nvSpPr>
        <p:spPr/>
        <p:txBody>
          <a:bodyPr/>
          <a:lstStyle/>
          <a:p>
            <a:r>
              <a:rPr lang="en-AU" dirty="0"/>
              <a:t>What is a field test?</a:t>
            </a:r>
          </a:p>
        </p:txBody>
      </p:sp>
      <p:sp>
        <p:nvSpPr>
          <p:cNvPr id="4" name="Footer Placeholder 3">
            <a:extLst>
              <a:ext uri="{FF2B5EF4-FFF2-40B4-BE49-F238E27FC236}">
                <a16:creationId xmlns:a16="http://schemas.microsoft.com/office/drawing/2014/main" id="{B65A762E-5864-A53C-68EB-9AD631D06260}"/>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F951EA9C-F7F6-76AA-DAFC-12E4F716A586}"/>
              </a:ext>
            </a:extLst>
          </p:cNvPr>
          <p:cNvSpPr>
            <a:spLocks noGrp="1"/>
          </p:cNvSpPr>
          <p:nvPr>
            <p:ph type="sldNum" sz="quarter" idx="18"/>
          </p:nvPr>
        </p:nvSpPr>
        <p:spPr/>
        <p:txBody>
          <a:bodyPr/>
          <a:lstStyle/>
          <a:p>
            <a:fld id="{E917DE0E-AFB1-41FD-BC35-27DB61CA125F}" type="slidenum">
              <a:rPr lang="en-AU" smtClean="0"/>
              <a:pPr/>
              <a:t>64</a:t>
            </a:fld>
            <a:endParaRPr lang="en-AU"/>
          </a:p>
        </p:txBody>
      </p:sp>
      <p:sp>
        <p:nvSpPr>
          <p:cNvPr id="6" name="TextBox 5">
            <a:extLst>
              <a:ext uri="{FF2B5EF4-FFF2-40B4-BE49-F238E27FC236}">
                <a16:creationId xmlns:a16="http://schemas.microsoft.com/office/drawing/2014/main" id="{DD95785F-B298-C357-D8CA-1A3587E4015B}"/>
              </a:ext>
            </a:extLst>
          </p:cNvPr>
          <p:cNvSpPr txBox="1"/>
          <p:nvPr/>
        </p:nvSpPr>
        <p:spPr>
          <a:xfrm>
            <a:off x="1963758" y="3353847"/>
            <a:ext cx="8893204" cy="523220"/>
          </a:xfrm>
          <a:prstGeom prst="rect">
            <a:avLst/>
          </a:prstGeom>
          <a:noFill/>
        </p:spPr>
        <p:txBody>
          <a:bodyPr wrap="none" rtlCol="0">
            <a:spAutoFit/>
          </a:bodyPr>
          <a:lstStyle/>
          <a:p>
            <a:r>
              <a:rPr lang="en-AU" sz="2800" dirty="0"/>
              <a:t>A </a:t>
            </a:r>
            <a:r>
              <a:rPr lang="en-AU" sz="2800" b="1" dirty="0"/>
              <a:t>field test </a:t>
            </a:r>
            <a:r>
              <a:rPr lang="en-AU" sz="2800" dirty="0"/>
              <a:t>is testing a new software in the </a:t>
            </a:r>
            <a:r>
              <a:rPr lang="en-AU" sz="2800" b="1" dirty="0">
                <a:solidFill>
                  <a:srgbClr val="00B050"/>
                </a:solidFill>
              </a:rPr>
              <a:t>real world</a:t>
            </a:r>
            <a:r>
              <a:rPr lang="en-AU" sz="2800" dirty="0"/>
              <a:t>.</a:t>
            </a:r>
          </a:p>
        </p:txBody>
      </p:sp>
    </p:spTree>
    <p:extLst>
      <p:ext uri="{BB962C8B-B14F-4D97-AF65-F5344CB8AC3E}">
        <p14:creationId xmlns:p14="http://schemas.microsoft.com/office/powerpoint/2010/main" val="178281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AED4E-B546-833E-384C-AECEA0D305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565CCD-41DC-6952-65C9-5E20EA594C34}"/>
              </a:ext>
            </a:extLst>
          </p:cNvPr>
          <p:cNvSpPr>
            <a:spLocks noGrp="1"/>
          </p:cNvSpPr>
          <p:nvPr>
            <p:ph type="title"/>
          </p:nvPr>
        </p:nvSpPr>
        <p:spPr/>
        <p:txBody>
          <a:bodyPr/>
          <a:lstStyle/>
          <a:p>
            <a:r>
              <a:rPr lang="en-AU" dirty="0"/>
              <a:t>Field testing</a:t>
            </a:r>
          </a:p>
        </p:txBody>
      </p:sp>
      <p:sp>
        <p:nvSpPr>
          <p:cNvPr id="4" name="Footer Placeholder 3">
            <a:extLst>
              <a:ext uri="{FF2B5EF4-FFF2-40B4-BE49-F238E27FC236}">
                <a16:creationId xmlns:a16="http://schemas.microsoft.com/office/drawing/2014/main" id="{D1B18BE8-9A10-EED0-AF20-D27EC00561C2}"/>
              </a:ext>
            </a:extLst>
          </p:cNvPr>
          <p:cNvSpPr>
            <a:spLocks noGrp="1"/>
          </p:cNvSpPr>
          <p:nvPr>
            <p:ph type="ftr" sz="quarter" idx="17"/>
          </p:nvPr>
        </p:nvSpPr>
        <p:spPr/>
        <p:txBody>
          <a:bodyPr/>
          <a:lstStyle/>
          <a:p>
            <a:endParaRPr lang="en-AU" dirty="0"/>
          </a:p>
        </p:txBody>
      </p:sp>
      <p:sp>
        <p:nvSpPr>
          <p:cNvPr id="5" name="Slide Number Placeholder 4">
            <a:extLst>
              <a:ext uri="{FF2B5EF4-FFF2-40B4-BE49-F238E27FC236}">
                <a16:creationId xmlns:a16="http://schemas.microsoft.com/office/drawing/2014/main" id="{3BAF8CF6-2FDD-BA39-5B1A-4BD01E1E2C75}"/>
              </a:ext>
            </a:extLst>
          </p:cNvPr>
          <p:cNvSpPr>
            <a:spLocks noGrp="1"/>
          </p:cNvSpPr>
          <p:nvPr>
            <p:ph type="sldNum" sz="quarter" idx="18"/>
          </p:nvPr>
        </p:nvSpPr>
        <p:spPr/>
        <p:txBody>
          <a:bodyPr/>
          <a:lstStyle/>
          <a:p>
            <a:fld id="{E917DE0E-AFB1-41FD-BC35-27DB61CA125F}" type="slidenum">
              <a:rPr lang="en-AU" smtClean="0"/>
              <a:pPr/>
              <a:t>65</a:t>
            </a:fld>
            <a:endParaRPr lang="en-AU" dirty="0"/>
          </a:p>
        </p:txBody>
      </p:sp>
      <p:pic>
        <p:nvPicPr>
          <p:cNvPr id="7" name="Graphic 6" descr="Users with solid fill">
            <a:extLst>
              <a:ext uri="{FF2B5EF4-FFF2-40B4-BE49-F238E27FC236}">
                <a16:creationId xmlns:a16="http://schemas.microsoft.com/office/drawing/2014/main" id="{C340C805-1885-DD6C-FCE9-BEBADD6AD0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0980" y="2323221"/>
            <a:ext cx="914400" cy="914400"/>
          </a:xfrm>
          <a:prstGeom prst="rect">
            <a:avLst/>
          </a:prstGeom>
        </p:spPr>
      </p:pic>
      <p:sp>
        <p:nvSpPr>
          <p:cNvPr id="9" name="TextBox 8">
            <a:extLst>
              <a:ext uri="{FF2B5EF4-FFF2-40B4-BE49-F238E27FC236}">
                <a16:creationId xmlns:a16="http://schemas.microsoft.com/office/drawing/2014/main" id="{07901F12-D636-354C-B72B-66E677A000FB}"/>
              </a:ext>
            </a:extLst>
          </p:cNvPr>
          <p:cNvSpPr txBox="1"/>
          <p:nvPr/>
        </p:nvSpPr>
        <p:spPr>
          <a:xfrm>
            <a:off x="2919497" y="2595755"/>
            <a:ext cx="6353006" cy="369332"/>
          </a:xfrm>
          <a:prstGeom prst="rect">
            <a:avLst/>
          </a:prstGeom>
          <a:noFill/>
        </p:spPr>
        <p:txBody>
          <a:bodyPr wrap="square" rtlCol="0">
            <a:spAutoFit/>
          </a:bodyPr>
          <a:lstStyle/>
          <a:p>
            <a:r>
              <a:rPr lang="en-AU" dirty="0"/>
              <a:t>17 participants recruited, including 8 new participants</a:t>
            </a:r>
          </a:p>
        </p:txBody>
      </p:sp>
      <p:pic>
        <p:nvPicPr>
          <p:cNvPr id="13" name="Graphic 12" descr="Monthly calendar with solid fill">
            <a:extLst>
              <a:ext uri="{FF2B5EF4-FFF2-40B4-BE49-F238E27FC236}">
                <a16:creationId xmlns:a16="http://schemas.microsoft.com/office/drawing/2014/main" id="{1AA2109B-9E13-F58B-5A1D-CA282BCBF8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0980" y="3339649"/>
            <a:ext cx="914400" cy="914400"/>
          </a:xfrm>
          <a:prstGeom prst="rect">
            <a:avLst/>
          </a:prstGeom>
        </p:spPr>
      </p:pic>
      <p:sp>
        <p:nvSpPr>
          <p:cNvPr id="14" name="TextBox 13">
            <a:extLst>
              <a:ext uri="{FF2B5EF4-FFF2-40B4-BE49-F238E27FC236}">
                <a16:creationId xmlns:a16="http://schemas.microsoft.com/office/drawing/2014/main" id="{DACB0EB5-EE0F-FE88-A9A0-A414883559F6}"/>
              </a:ext>
            </a:extLst>
          </p:cNvPr>
          <p:cNvSpPr txBox="1"/>
          <p:nvPr/>
        </p:nvSpPr>
        <p:spPr>
          <a:xfrm>
            <a:off x="2919497" y="3596215"/>
            <a:ext cx="6353006" cy="369332"/>
          </a:xfrm>
          <a:prstGeom prst="rect">
            <a:avLst/>
          </a:prstGeom>
          <a:noFill/>
        </p:spPr>
        <p:txBody>
          <a:bodyPr wrap="square" rtlCol="0">
            <a:spAutoFit/>
          </a:bodyPr>
          <a:lstStyle/>
          <a:p>
            <a:r>
              <a:rPr lang="en-AU" dirty="0"/>
              <a:t>Test </a:t>
            </a:r>
            <a:r>
              <a:rPr lang="en-AU" i="1" dirty="0" err="1"/>
              <a:t>CommuniKey</a:t>
            </a:r>
            <a:r>
              <a:rPr lang="en-AU" dirty="0"/>
              <a:t> on their computer for </a:t>
            </a:r>
            <a:r>
              <a:rPr lang="en-AU" b="1"/>
              <a:t>2 weeks </a:t>
            </a:r>
          </a:p>
        </p:txBody>
      </p:sp>
      <p:pic>
        <p:nvPicPr>
          <p:cNvPr id="16" name="Graphic 15" descr="Chat with solid fill">
            <a:extLst>
              <a:ext uri="{FF2B5EF4-FFF2-40B4-BE49-F238E27FC236}">
                <a16:creationId xmlns:a16="http://schemas.microsoft.com/office/drawing/2014/main" id="{FF665FB4-A0EA-F5C9-40A5-198898F416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60980" y="5496060"/>
            <a:ext cx="914400" cy="914400"/>
          </a:xfrm>
          <a:prstGeom prst="rect">
            <a:avLst/>
          </a:prstGeom>
        </p:spPr>
      </p:pic>
      <p:sp>
        <p:nvSpPr>
          <p:cNvPr id="17" name="TextBox 16">
            <a:extLst>
              <a:ext uri="{FF2B5EF4-FFF2-40B4-BE49-F238E27FC236}">
                <a16:creationId xmlns:a16="http://schemas.microsoft.com/office/drawing/2014/main" id="{4A4075BA-2B04-3ACB-50C3-696E36E98F18}"/>
              </a:ext>
            </a:extLst>
          </p:cNvPr>
          <p:cNvSpPr txBox="1"/>
          <p:nvPr/>
        </p:nvSpPr>
        <p:spPr>
          <a:xfrm>
            <a:off x="2919497" y="5713442"/>
            <a:ext cx="6353006" cy="369332"/>
          </a:xfrm>
          <a:prstGeom prst="rect">
            <a:avLst/>
          </a:prstGeom>
          <a:noFill/>
        </p:spPr>
        <p:txBody>
          <a:bodyPr wrap="square" rtlCol="0">
            <a:spAutoFit/>
          </a:bodyPr>
          <a:lstStyle/>
          <a:p>
            <a:r>
              <a:rPr lang="en-AU" dirty="0"/>
              <a:t>Attend a </a:t>
            </a:r>
            <a:r>
              <a:rPr lang="en-AU" b="1"/>
              <a:t>focus group </a:t>
            </a:r>
            <a:r>
              <a:rPr lang="en-AU" dirty="0"/>
              <a:t>to share experiences </a:t>
            </a:r>
          </a:p>
        </p:txBody>
      </p:sp>
      <p:pic>
        <p:nvPicPr>
          <p:cNvPr id="19" name="Graphic 18" descr="List with solid fill">
            <a:extLst>
              <a:ext uri="{FF2B5EF4-FFF2-40B4-BE49-F238E27FC236}">
                <a16:creationId xmlns:a16="http://schemas.microsoft.com/office/drawing/2014/main" id="{FAC07AAC-8A72-D890-B9BB-25258128A3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0980" y="4392252"/>
            <a:ext cx="914400" cy="914400"/>
          </a:xfrm>
          <a:prstGeom prst="rect">
            <a:avLst/>
          </a:prstGeom>
        </p:spPr>
      </p:pic>
      <p:sp>
        <p:nvSpPr>
          <p:cNvPr id="20" name="TextBox 19">
            <a:extLst>
              <a:ext uri="{FF2B5EF4-FFF2-40B4-BE49-F238E27FC236}">
                <a16:creationId xmlns:a16="http://schemas.microsoft.com/office/drawing/2014/main" id="{147D5E56-229F-5EE7-7B8A-C9FB25BDA1A8}"/>
              </a:ext>
            </a:extLst>
          </p:cNvPr>
          <p:cNvSpPr txBox="1"/>
          <p:nvPr/>
        </p:nvSpPr>
        <p:spPr>
          <a:xfrm>
            <a:off x="2919497" y="4406205"/>
            <a:ext cx="6621452" cy="872034"/>
          </a:xfrm>
          <a:prstGeom prst="rect">
            <a:avLst/>
          </a:prstGeom>
          <a:noFill/>
        </p:spPr>
        <p:txBody>
          <a:bodyPr wrap="square" rtlCol="0">
            <a:spAutoFit/>
          </a:bodyPr>
          <a:lstStyle/>
          <a:p>
            <a:pPr>
              <a:lnSpc>
                <a:spcPct val="150000"/>
              </a:lnSpc>
            </a:pPr>
            <a:r>
              <a:rPr lang="en-AU" dirty="0"/>
              <a:t>Complete </a:t>
            </a:r>
            <a:r>
              <a:rPr lang="en-AU" b="1"/>
              <a:t>surveys</a:t>
            </a:r>
            <a:r>
              <a:rPr lang="en-AU" dirty="0"/>
              <a:t> about </a:t>
            </a:r>
            <a:r>
              <a:rPr lang="en-AU" b="1"/>
              <a:t>self-efficacy</a:t>
            </a:r>
            <a:r>
              <a:rPr lang="en-AU" dirty="0"/>
              <a:t> </a:t>
            </a:r>
            <a:r>
              <a:rPr lang="en-AU" b="1"/>
              <a:t>and digital health literacy </a:t>
            </a:r>
            <a:r>
              <a:rPr lang="en-AU" dirty="0"/>
              <a:t>before and after using </a:t>
            </a:r>
            <a:r>
              <a:rPr lang="en-AU" i="1" dirty="0" err="1"/>
              <a:t>CommuniKey</a:t>
            </a:r>
            <a:endParaRPr lang="en-AU" i="1"/>
          </a:p>
        </p:txBody>
      </p:sp>
    </p:spTree>
    <p:extLst>
      <p:ext uri="{BB962C8B-B14F-4D97-AF65-F5344CB8AC3E}">
        <p14:creationId xmlns:p14="http://schemas.microsoft.com/office/powerpoint/2010/main" val="34495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9C863B-6A37-59CF-992F-C66F2927568F}"/>
              </a:ext>
            </a:extLst>
          </p:cNvPr>
          <p:cNvSpPr>
            <a:spLocks noGrp="1"/>
          </p:cNvSpPr>
          <p:nvPr>
            <p:ph type="title"/>
          </p:nvPr>
        </p:nvSpPr>
        <p:spPr/>
        <p:txBody>
          <a:bodyPr/>
          <a:lstStyle/>
          <a:p>
            <a:r>
              <a:rPr lang="en-AU" dirty="0"/>
              <a:t>Preliminary results</a:t>
            </a:r>
          </a:p>
        </p:txBody>
      </p:sp>
      <p:sp>
        <p:nvSpPr>
          <p:cNvPr id="4" name="Footer Placeholder 3">
            <a:extLst>
              <a:ext uri="{FF2B5EF4-FFF2-40B4-BE49-F238E27FC236}">
                <a16:creationId xmlns:a16="http://schemas.microsoft.com/office/drawing/2014/main" id="{5E580666-C677-68CF-042F-3BF698F3D372}"/>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442C2291-6FE4-6DC7-CD8A-A5B985863E65}"/>
              </a:ext>
            </a:extLst>
          </p:cNvPr>
          <p:cNvSpPr>
            <a:spLocks noGrp="1"/>
          </p:cNvSpPr>
          <p:nvPr>
            <p:ph type="sldNum" sz="quarter" idx="18"/>
          </p:nvPr>
        </p:nvSpPr>
        <p:spPr/>
        <p:txBody>
          <a:bodyPr/>
          <a:lstStyle/>
          <a:p>
            <a:fld id="{E917DE0E-AFB1-41FD-BC35-27DB61CA125F}" type="slidenum">
              <a:rPr lang="en-AU" smtClean="0"/>
              <a:pPr/>
              <a:t>66</a:t>
            </a:fld>
            <a:endParaRPr lang="en-AU"/>
          </a:p>
        </p:txBody>
      </p:sp>
      <p:sp>
        <p:nvSpPr>
          <p:cNvPr id="6" name="TextBox 5">
            <a:extLst>
              <a:ext uri="{FF2B5EF4-FFF2-40B4-BE49-F238E27FC236}">
                <a16:creationId xmlns:a16="http://schemas.microsoft.com/office/drawing/2014/main" id="{8E0C7041-2778-5E2B-AEE9-61D5ADADE9DC}"/>
              </a:ext>
            </a:extLst>
          </p:cNvPr>
          <p:cNvSpPr txBox="1"/>
          <p:nvPr/>
        </p:nvSpPr>
        <p:spPr>
          <a:xfrm>
            <a:off x="3688240" y="4465756"/>
            <a:ext cx="2142532" cy="369332"/>
          </a:xfrm>
          <a:prstGeom prst="rect">
            <a:avLst/>
          </a:prstGeom>
          <a:noFill/>
        </p:spPr>
        <p:txBody>
          <a:bodyPr wrap="square" rtlCol="0">
            <a:spAutoFit/>
          </a:bodyPr>
          <a:lstStyle/>
          <a:p>
            <a:r>
              <a:rPr lang="en-AU" dirty="0"/>
              <a:t>1303 interactions </a:t>
            </a:r>
          </a:p>
        </p:txBody>
      </p:sp>
      <p:sp>
        <p:nvSpPr>
          <p:cNvPr id="9" name="TextBox 8">
            <a:extLst>
              <a:ext uri="{FF2B5EF4-FFF2-40B4-BE49-F238E27FC236}">
                <a16:creationId xmlns:a16="http://schemas.microsoft.com/office/drawing/2014/main" id="{0D83FDA5-4025-3D93-D01C-3DA588DFF884}"/>
              </a:ext>
            </a:extLst>
          </p:cNvPr>
          <p:cNvSpPr txBox="1"/>
          <p:nvPr/>
        </p:nvSpPr>
        <p:spPr>
          <a:xfrm>
            <a:off x="1102241" y="4501115"/>
            <a:ext cx="1920949" cy="646331"/>
          </a:xfrm>
          <a:prstGeom prst="rect">
            <a:avLst/>
          </a:prstGeom>
          <a:noFill/>
        </p:spPr>
        <p:txBody>
          <a:bodyPr wrap="square" rtlCol="0">
            <a:spAutoFit/>
          </a:bodyPr>
          <a:lstStyle/>
          <a:p>
            <a:pPr algn="ctr"/>
            <a:r>
              <a:rPr lang="en-AU" dirty="0"/>
              <a:t>8 participants completed  </a:t>
            </a:r>
          </a:p>
        </p:txBody>
      </p:sp>
      <p:pic>
        <p:nvPicPr>
          <p:cNvPr id="11" name="Graphic 10" descr="Document with solid fill">
            <a:extLst>
              <a:ext uri="{FF2B5EF4-FFF2-40B4-BE49-F238E27FC236}">
                <a16:creationId xmlns:a16="http://schemas.microsoft.com/office/drawing/2014/main" id="{85D96CEE-E753-E6BD-8714-A332BC0545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4846" y="3165976"/>
            <a:ext cx="932121" cy="932121"/>
          </a:xfrm>
          <a:prstGeom prst="rect">
            <a:avLst/>
          </a:prstGeom>
        </p:spPr>
      </p:pic>
      <p:sp>
        <p:nvSpPr>
          <p:cNvPr id="12" name="TextBox 11">
            <a:extLst>
              <a:ext uri="{FF2B5EF4-FFF2-40B4-BE49-F238E27FC236}">
                <a16:creationId xmlns:a16="http://schemas.microsoft.com/office/drawing/2014/main" id="{B0E9589B-AE29-765A-8C47-2B83EB0F1E82}"/>
              </a:ext>
            </a:extLst>
          </p:cNvPr>
          <p:cNvSpPr txBox="1"/>
          <p:nvPr/>
        </p:nvSpPr>
        <p:spPr>
          <a:xfrm>
            <a:off x="6096000" y="4443561"/>
            <a:ext cx="1920949" cy="646331"/>
          </a:xfrm>
          <a:prstGeom prst="rect">
            <a:avLst/>
          </a:prstGeom>
          <a:noFill/>
        </p:spPr>
        <p:txBody>
          <a:bodyPr wrap="square" rtlCol="0">
            <a:spAutoFit/>
          </a:bodyPr>
          <a:lstStyle/>
          <a:p>
            <a:pPr algn="ctr"/>
            <a:r>
              <a:rPr lang="en-AU" dirty="0"/>
              <a:t>121 summaries generated </a:t>
            </a:r>
          </a:p>
        </p:txBody>
      </p:sp>
      <p:grpSp>
        <p:nvGrpSpPr>
          <p:cNvPr id="2" name="Group 1">
            <a:extLst>
              <a:ext uri="{FF2B5EF4-FFF2-40B4-BE49-F238E27FC236}">
                <a16:creationId xmlns:a16="http://schemas.microsoft.com/office/drawing/2014/main" id="{73B39838-2221-B327-149A-DEF1B74F78B3}"/>
              </a:ext>
            </a:extLst>
          </p:cNvPr>
          <p:cNvGrpSpPr/>
          <p:nvPr/>
        </p:nvGrpSpPr>
        <p:grpSpPr>
          <a:xfrm>
            <a:off x="4101509" y="3259610"/>
            <a:ext cx="866390" cy="843516"/>
            <a:chOff x="6592186" y="3213359"/>
            <a:chExt cx="866390" cy="843516"/>
          </a:xfrm>
        </p:grpSpPr>
        <p:sp>
          <p:nvSpPr>
            <p:cNvPr id="18" name="Oval 17">
              <a:extLst>
                <a:ext uri="{FF2B5EF4-FFF2-40B4-BE49-F238E27FC236}">
                  <a16:creationId xmlns:a16="http://schemas.microsoft.com/office/drawing/2014/main" id="{DCE6E9B6-39D3-187B-D882-8A0269BE34F0}"/>
                </a:ext>
              </a:extLst>
            </p:cNvPr>
            <p:cNvSpPr/>
            <p:nvPr/>
          </p:nvSpPr>
          <p:spPr>
            <a:xfrm>
              <a:off x="6592186" y="3213359"/>
              <a:ext cx="394622" cy="394622"/>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descr="Cursor with solid fill">
              <a:extLst>
                <a:ext uri="{FF2B5EF4-FFF2-40B4-BE49-F238E27FC236}">
                  <a16:creationId xmlns:a16="http://schemas.microsoft.com/office/drawing/2014/main" id="{AF4C8099-63D7-7F07-9640-984AC96F1E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9440" y="3267739"/>
              <a:ext cx="789136" cy="789136"/>
            </a:xfrm>
            <a:prstGeom prst="rect">
              <a:avLst/>
            </a:prstGeom>
          </p:spPr>
        </p:pic>
      </p:grpSp>
      <p:pic>
        <p:nvPicPr>
          <p:cNvPr id="20" name="Graphic 19" descr="Users with solid fill">
            <a:extLst>
              <a:ext uri="{FF2B5EF4-FFF2-40B4-BE49-F238E27FC236}">
                <a16:creationId xmlns:a16="http://schemas.microsoft.com/office/drawing/2014/main" id="{F28B649F-2409-375B-BA1C-B2EC62A2D8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48312" y="3098532"/>
            <a:ext cx="1011506" cy="1011506"/>
          </a:xfrm>
          <a:prstGeom prst="rect">
            <a:avLst/>
          </a:prstGeom>
        </p:spPr>
      </p:pic>
      <p:sp>
        <p:nvSpPr>
          <p:cNvPr id="13" name="TextBox 12">
            <a:extLst>
              <a:ext uri="{FF2B5EF4-FFF2-40B4-BE49-F238E27FC236}">
                <a16:creationId xmlns:a16="http://schemas.microsoft.com/office/drawing/2014/main" id="{E7604089-D3D7-0432-020C-2C8AC8056B5A}"/>
              </a:ext>
            </a:extLst>
          </p:cNvPr>
          <p:cNvSpPr txBox="1"/>
          <p:nvPr/>
        </p:nvSpPr>
        <p:spPr>
          <a:xfrm>
            <a:off x="8671560" y="4465755"/>
            <a:ext cx="2142532" cy="646331"/>
          </a:xfrm>
          <a:prstGeom prst="rect">
            <a:avLst/>
          </a:prstGeom>
          <a:noFill/>
        </p:spPr>
        <p:txBody>
          <a:bodyPr wrap="square" rtlCol="0">
            <a:spAutoFit/>
          </a:bodyPr>
          <a:lstStyle/>
          <a:p>
            <a:pPr algn="ctr"/>
            <a:r>
              <a:rPr lang="en-AU" dirty="0"/>
              <a:t>Most used feature: Summarise</a:t>
            </a:r>
          </a:p>
        </p:txBody>
      </p:sp>
      <p:pic>
        <p:nvPicPr>
          <p:cNvPr id="17" name="Graphic 16" descr="Badge 1 with solid fill">
            <a:extLst>
              <a:ext uri="{FF2B5EF4-FFF2-40B4-BE49-F238E27FC236}">
                <a16:creationId xmlns:a16="http://schemas.microsoft.com/office/drawing/2014/main" id="{317E4FF3-509A-BC6E-13DF-36DB918053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95816" y="3210558"/>
            <a:ext cx="914400" cy="914400"/>
          </a:xfrm>
          <a:prstGeom prst="rect">
            <a:avLst/>
          </a:prstGeom>
        </p:spPr>
      </p:pic>
    </p:spTree>
    <p:extLst>
      <p:ext uri="{BB962C8B-B14F-4D97-AF65-F5344CB8AC3E}">
        <p14:creationId xmlns:p14="http://schemas.microsoft.com/office/powerpoint/2010/main" val="118915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7F4C3C-73C7-E83A-6568-FB621B2C614D}"/>
              </a:ext>
            </a:extLst>
          </p:cNvPr>
          <p:cNvSpPr>
            <a:spLocks noGrp="1"/>
          </p:cNvSpPr>
          <p:nvPr>
            <p:ph sz="quarter" idx="10"/>
          </p:nvPr>
        </p:nvSpPr>
        <p:spPr/>
        <p:txBody>
          <a:bodyPr/>
          <a:lstStyle/>
          <a:p>
            <a:endParaRPr lang="en-AU" dirty="0"/>
          </a:p>
          <a:p>
            <a:pPr marL="285750" indent="-285750">
              <a:lnSpc>
                <a:spcPct val="150000"/>
              </a:lnSpc>
              <a:buFont typeface="Arial" panose="020B0604020202020204" pitchFamily="34" charset="0"/>
              <a:buChar char="•"/>
            </a:pPr>
            <a:r>
              <a:rPr lang="en-AU" sz="1800" b="0" dirty="0">
                <a:solidFill>
                  <a:schemeClr val="tx1"/>
                </a:solidFill>
              </a:rPr>
              <a:t>Easy to use!</a:t>
            </a:r>
          </a:p>
          <a:p>
            <a:pPr marL="285750" indent="-285750">
              <a:lnSpc>
                <a:spcPct val="150000"/>
              </a:lnSpc>
              <a:buFont typeface="Arial" panose="020B0604020202020204" pitchFamily="34" charset="0"/>
              <a:buChar char="•"/>
            </a:pPr>
            <a:r>
              <a:rPr lang="en-AU" sz="1800" b="0" dirty="0">
                <a:solidFill>
                  <a:schemeClr val="tx1"/>
                </a:solidFill>
              </a:rPr>
              <a:t>Some participants only used 1 or 2 features</a:t>
            </a:r>
          </a:p>
          <a:p>
            <a:pPr marL="285750" indent="-285750">
              <a:lnSpc>
                <a:spcPct val="150000"/>
              </a:lnSpc>
              <a:buFont typeface="Arial" panose="020B0604020202020204" pitchFamily="34" charset="0"/>
              <a:buChar char="•"/>
            </a:pPr>
            <a:r>
              <a:rPr lang="en-AU" sz="1800" b="0" dirty="0">
                <a:solidFill>
                  <a:schemeClr val="tx1"/>
                </a:solidFill>
              </a:rPr>
              <a:t>Wanted it available on their tablet or smartphone – more convenient</a:t>
            </a:r>
          </a:p>
          <a:p>
            <a:pPr marL="285750" indent="-285750">
              <a:lnSpc>
                <a:spcPct val="150000"/>
              </a:lnSpc>
              <a:buFont typeface="Arial" panose="020B0604020202020204" pitchFamily="34" charset="0"/>
              <a:buChar char="•"/>
            </a:pPr>
            <a:r>
              <a:rPr lang="en-AU" sz="1800" b="0" dirty="0">
                <a:solidFill>
                  <a:schemeClr val="tx1"/>
                </a:solidFill>
              </a:rPr>
              <a:t>Participants didn’t use the training manual but considered training very important</a:t>
            </a:r>
          </a:p>
          <a:p>
            <a:pPr marL="285750" indent="-285750">
              <a:lnSpc>
                <a:spcPct val="150000"/>
              </a:lnSpc>
              <a:buFont typeface="Arial" panose="020B0604020202020204" pitchFamily="34" charset="0"/>
              <a:buChar char="•"/>
            </a:pPr>
            <a:r>
              <a:rPr lang="en-AU" sz="1800" b="0" dirty="0">
                <a:solidFill>
                  <a:schemeClr val="tx1"/>
                </a:solidFill>
              </a:rPr>
              <a:t>Participants wanted a longer field test period</a:t>
            </a:r>
          </a:p>
          <a:p>
            <a:endParaRPr lang="en-AU" sz="1600" b="0" dirty="0">
              <a:solidFill>
                <a:schemeClr val="tx1"/>
              </a:solidFill>
            </a:endParaRPr>
          </a:p>
        </p:txBody>
      </p:sp>
      <p:sp>
        <p:nvSpPr>
          <p:cNvPr id="3" name="Title 2">
            <a:extLst>
              <a:ext uri="{FF2B5EF4-FFF2-40B4-BE49-F238E27FC236}">
                <a16:creationId xmlns:a16="http://schemas.microsoft.com/office/drawing/2014/main" id="{E3CBBFFB-74A5-E473-C19E-13244631D653}"/>
              </a:ext>
            </a:extLst>
          </p:cNvPr>
          <p:cNvSpPr>
            <a:spLocks noGrp="1"/>
          </p:cNvSpPr>
          <p:nvPr>
            <p:ph type="title"/>
          </p:nvPr>
        </p:nvSpPr>
        <p:spPr/>
        <p:txBody>
          <a:bodyPr/>
          <a:lstStyle/>
          <a:p>
            <a:r>
              <a:rPr lang="en-AU" dirty="0"/>
              <a:t>Some feedback</a:t>
            </a:r>
          </a:p>
        </p:txBody>
      </p:sp>
      <p:sp>
        <p:nvSpPr>
          <p:cNvPr id="4" name="Footer Placeholder 3">
            <a:extLst>
              <a:ext uri="{FF2B5EF4-FFF2-40B4-BE49-F238E27FC236}">
                <a16:creationId xmlns:a16="http://schemas.microsoft.com/office/drawing/2014/main" id="{723B2F68-F796-8C1B-2C20-BA27BDFC6871}"/>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66FFEF75-925F-8708-A59B-AE0ACF38F630}"/>
              </a:ext>
            </a:extLst>
          </p:cNvPr>
          <p:cNvSpPr>
            <a:spLocks noGrp="1"/>
          </p:cNvSpPr>
          <p:nvPr>
            <p:ph type="sldNum" sz="quarter" idx="18"/>
          </p:nvPr>
        </p:nvSpPr>
        <p:spPr/>
        <p:txBody>
          <a:bodyPr/>
          <a:lstStyle/>
          <a:p>
            <a:fld id="{E917DE0E-AFB1-41FD-BC35-27DB61CA125F}" type="slidenum">
              <a:rPr lang="en-AU" smtClean="0"/>
              <a:pPr/>
              <a:t>67</a:t>
            </a:fld>
            <a:endParaRPr lang="en-AU"/>
          </a:p>
        </p:txBody>
      </p:sp>
    </p:spTree>
    <p:extLst>
      <p:ext uri="{BB962C8B-B14F-4D97-AF65-F5344CB8AC3E}">
        <p14:creationId xmlns:p14="http://schemas.microsoft.com/office/powerpoint/2010/main" val="324754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6E5D9-D552-B77E-0F5F-DE2F2861F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0EFA8-7FF0-47B7-A129-3AA7CEE27C88}"/>
              </a:ext>
            </a:extLst>
          </p:cNvPr>
          <p:cNvSpPr>
            <a:spLocks noGrp="1"/>
          </p:cNvSpPr>
          <p:nvPr>
            <p:ph type="title"/>
          </p:nvPr>
        </p:nvSpPr>
        <p:spPr>
          <a:xfrm>
            <a:off x="1582982" y="2322942"/>
            <a:ext cx="7146681" cy="872614"/>
          </a:xfrm>
        </p:spPr>
        <p:txBody>
          <a:bodyPr/>
          <a:lstStyle/>
          <a:p>
            <a:r>
              <a:rPr lang="en-AU" dirty="0"/>
              <a:t>Next steps for </a:t>
            </a:r>
            <a:r>
              <a:rPr lang="en-AU" i="1" dirty="0" err="1"/>
              <a:t>CommuniKey</a:t>
            </a:r>
            <a:endParaRPr lang="en-AU" i="1" dirty="0"/>
          </a:p>
        </p:txBody>
      </p:sp>
      <p:sp>
        <p:nvSpPr>
          <p:cNvPr id="3" name="Text Placeholder 2">
            <a:extLst>
              <a:ext uri="{FF2B5EF4-FFF2-40B4-BE49-F238E27FC236}">
                <a16:creationId xmlns:a16="http://schemas.microsoft.com/office/drawing/2014/main" id="{15B0A773-3848-8484-D82D-F6DF858D4D07}"/>
              </a:ext>
            </a:extLst>
          </p:cNvPr>
          <p:cNvSpPr>
            <a:spLocks noGrp="1"/>
          </p:cNvSpPr>
          <p:nvPr>
            <p:ph type="body" sz="quarter" idx="10"/>
          </p:nvPr>
        </p:nvSpPr>
        <p:spPr/>
        <p:txBody>
          <a:bodyPr/>
          <a:lstStyle/>
          <a:p>
            <a:r>
              <a:rPr lang="en-AU" dirty="0"/>
              <a:t>Sarah Wallace</a:t>
            </a:r>
          </a:p>
        </p:txBody>
      </p:sp>
      <p:pic>
        <p:nvPicPr>
          <p:cNvPr id="4" name="Picture 3" descr="Sarah Wallace">
            <a:extLst>
              <a:ext uri="{FF2B5EF4-FFF2-40B4-BE49-F238E27FC236}">
                <a16:creationId xmlns:a16="http://schemas.microsoft.com/office/drawing/2014/main" id="{928F233B-E554-B666-977F-CC88271BB7F0}"/>
              </a:ext>
            </a:extLst>
          </p:cNvPr>
          <p:cNvPicPr>
            <a:picLocks noChangeAspect="1"/>
          </p:cNvPicPr>
          <p:nvPr/>
        </p:nvPicPr>
        <p:blipFill rotWithShape="1">
          <a:blip r:embed="rId2"/>
          <a:srcRect l="26441" t="3736" r="29860" b="23411"/>
          <a:stretch/>
        </p:blipFill>
        <p:spPr>
          <a:xfrm>
            <a:off x="168297" y="75085"/>
            <a:ext cx="1047233" cy="1165380"/>
          </a:xfrm>
          <a:prstGeom prst="rect">
            <a:avLst/>
          </a:prstGeom>
        </p:spPr>
      </p:pic>
    </p:spTree>
    <p:extLst>
      <p:ext uri="{BB962C8B-B14F-4D97-AF65-F5344CB8AC3E}">
        <p14:creationId xmlns:p14="http://schemas.microsoft.com/office/powerpoint/2010/main" val="38374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54E21-F279-D0AB-B077-C29E55BA4DD8}"/>
              </a:ext>
            </a:extLst>
          </p:cNvPr>
          <p:cNvSpPr>
            <a:spLocks noGrp="1"/>
          </p:cNvSpPr>
          <p:nvPr>
            <p:ph type="title"/>
          </p:nvPr>
        </p:nvSpPr>
        <p:spPr>
          <a:xfrm>
            <a:off x="695326" y="1412776"/>
            <a:ext cx="9577138" cy="445209"/>
          </a:xfrm>
        </p:spPr>
        <p:txBody>
          <a:bodyPr anchor="t">
            <a:normAutofit/>
          </a:bodyPr>
          <a:lstStyle/>
          <a:p>
            <a:r>
              <a:rPr lang="en-AU" sz="3200" dirty="0"/>
              <a:t>Accessibility audit</a:t>
            </a:r>
          </a:p>
        </p:txBody>
      </p:sp>
      <p:sp>
        <p:nvSpPr>
          <p:cNvPr id="11" name="Footer Placeholder 3">
            <a:extLst>
              <a:ext uri="{FF2B5EF4-FFF2-40B4-BE49-F238E27FC236}">
                <a16:creationId xmlns:a16="http://schemas.microsoft.com/office/drawing/2014/main" id="{DAFA103E-5D94-7C59-7DAB-B11A358BF14D}"/>
              </a:ext>
            </a:extLst>
          </p:cNvPr>
          <p:cNvSpPr>
            <a:spLocks noGrp="1"/>
          </p:cNvSpPr>
          <p:nvPr>
            <p:ph type="ftr" sz="quarter" idx="17"/>
          </p:nvPr>
        </p:nvSpPr>
        <p:spPr>
          <a:xfrm>
            <a:off x="695326" y="6526800"/>
            <a:ext cx="3360109" cy="108000"/>
          </a:xfrm>
        </p:spPr>
        <p:txBody>
          <a:bodyPr/>
          <a:lstStyle/>
          <a:p>
            <a:endParaRPr lang="en-AU"/>
          </a:p>
        </p:txBody>
      </p:sp>
      <p:sp>
        <p:nvSpPr>
          <p:cNvPr id="5" name="Slide Number Placeholder 4">
            <a:extLst>
              <a:ext uri="{FF2B5EF4-FFF2-40B4-BE49-F238E27FC236}">
                <a16:creationId xmlns:a16="http://schemas.microsoft.com/office/drawing/2014/main" id="{092C0F5C-EC5A-07A3-3CBF-4D8761EE6CE6}"/>
              </a:ext>
            </a:extLst>
          </p:cNvPr>
          <p:cNvSpPr>
            <a:spLocks noGrp="1"/>
          </p:cNvSpPr>
          <p:nvPr>
            <p:ph type="sldNum" sz="quarter" idx="18"/>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69</a:t>
            </a:fld>
            <a:endParaRPr lang="en-AU" sz="700"/>
          </a:p>
        </p:txBody>
      </p:sp>
      <p:pic>
        <p:nvPicPr>
          <p:cNvPr id="7" name="Content Placeholder 8" descr="A close-up of a logo&#10;&#10;Description automatically generated">
            <a:extLst>
              <a:ext uri="{FF2B5EF4-FFF2-40B4-BE49-F238E27FC236}">
                <a16:creationId xmlns:a16="http://schemas.microsoft.com/office/drawing/2014/main" id="{915E7D40-AC46-6DF8-F2B4-F37A6B9E5DE3}"/>
              </a:ext>
            </a:extLst>
          </p:cNvPr>
          <p:cNvPicPr>
            <a:picLocks noChangeAspect="1"/>
          </p:cNvPicPr>
          <p:nvPr/>
        </p:nvPicPr>
        <p:blipFill>
          <a:blip r:embed="rId2"/>
          <a:stretch>
            <a:fillRect/>
          </a:stretch>
        </p:blipFill>
        <p:spPr>
          <a:xfrm>
            <a:off x="6809951" y="2516689"/>
            <a:ext cx="4686649" cy="2928535"/>
          </a:xfrm>
          <a:prstGeom prst="rect">
            <a:avLst/>
          </a:prstGeom>
        </p:spPr>
      </p:pic>
      <p:sp>
        <p:nvSpPr>
          <p:cNvPr id="8" name="TextBox 7">
            <a:extLst>
              <a:ext uri="{FF2B5EF4-FFF2-40B4-BE49-F238E27FC236}">
                <a16:creationId xmlns:a16="http://schemas.microsoft.com/office/drawing/2014/main" id="{2B294CD0-1B46-2D0D-207C-DE3F57DBF918}"/>
              </a:ext>
            </a:extLst>
          </p:cNvPr>
          <p:cNvSpPr txBox="1"/>
          <p:nvPr/>
        </p:nvSpPr>
        <p:spPr>
          <a:xfrm>
            <a:off x="695326" y="2247138"/>
            <a:ext cx="6114625"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lnSpc>
                <a:spcPct val="150000"/>
              </a:lnSpc>
              <a:buFont typeface="Arial" panose="020B0604020202020204" pitchFamily="34" charset="0"/>
              <a:buChar char="•"/>
            </a:pPr>
            <a:r>
              <a:rPr lang="en-US" dirty="0"/>
              <a:t>Centre for Accessibility Australia will provide support to check that </a:t>
            </a:r>
            <a:r>
              <a:rPr lang="en-US" i="1" dirty="0" err="1"/>
              <a:t>CommuniKey</a:t>
            </a:r>
            <a:r>
              <a:rPr lang="en-US" dirty="0"/>
              <a:t> meets international accessibility standards.</a:t>
            </a:r>
          </a:p>
          <a:p>
            <a:pPr algn="l">
              <a:lnSpc>
                <a:spcPct val="150000"/>
              </a:lnSpc>
            </a:pPr>
            <a:endParaRPr lang="en-US" dirty="0"/>
          </a:p>
          <a:p>
            <a:pPr marL="285750" indent="-285750" algn="l">
              <a:lnSpc>
                <a:spcPct val="150000"/>
              </a:lnSpc>
              <a:buFont typeface="Arial" panose="020B0604020202020204" pitchFamily="34" charset="0"/>
              <a:buChar char="•"/>
            </a:pPr>
            <a:r>
              <a:rPr lang="en-US" dirty="0"/>
              <a:t>Audit in progress.</a:t>
            </a:r>
          </a:p>
        </p:txBody>
      </p:sp>
    </p:spTree>
    <p:extLst>
      <p:ext uri="{BB962C8B-B14F-4D97-AF65-F5344CB8AC3E}">
        <p14:creationId xmlns:p14="http://schemas.microsoft.com/office/powerpoint/2010/main" val="709010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39D48C-13FC-6788-56AB-4B82FB4E2599}"/>
              </a:ext>
            </a:extLst>
          </p:cNvPr>
          <p:cNvSpPr>
            <a:spLocks noGrp="1"/>
          </p:cNvSpPr>
          <p:nvPr>
            <p:ph sz="quarter" idx="10"/>
          </p:nvPr>
        </p:nvSpPr>
        <p:spPr>
          <a:xfrm>
            <a:off x="2495977" y="1907782"/>
            <a:ext cx="9413876" cy="4608512"/>
          </a:xfrm>
        </p:spPr>
        <p:txBody>
          <a:bodyPr/>
          <a:lstStyle/>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90454593-E962-643D-A28E-A0DF02114702}"/>
              </a:ext>
            </a:extLst>
          </p:cNvPr>
          <p:cNvSpPr>
            <a:spLocks noGrp="1"/>
          </p:cNvSpPr>
          <p:nvPr>
            <p:ph type="title"/>
          </p:nvPr>
        </p:nvSpPr>
        <p:spPr>
          <a:xfrm>
            <a:off x="402551" y="1406436"/>
            <a:ext cx="10801350" cy="989930"/>
          </a:xfrm>
        </p:spPr>
        <p:txBody>
          <a:bodyPr>
            <a:normAutofit/>
          </a:bodyPr>
          <a:lstStyle/>
          <a:p>
            <a:r>
              <a:rPr lang="en-AU" sz="4200" dirty="0">
                <a:cs typeface="Arial"/>
              </a:rPr>
              <a:t>Funding</a:t>
            </a:r>
          </a:p>
        </p:txBody>
      </p:sp>
      <p:sp>
        <p:nvSpPr>
          <p:cNvPr id="6" name="Slide Number Placeholder 5">
            <a:extLst>
              <a:ext uri="{FF2B5EF4-FFF2-40B4-BE49-F238E27FC236}">
                <a16:creationId xmlns:a16="http://schemas.microsoft.com/office/drawing/2014/main" id="{CAD8D694-8872-1CED-4532-6823BE5B92C0}"/>
              </a:ext>
            </a:extLst>
          </p:cNvPr>
          <p:cNvSpPr>
            <a:spLocks noGrp="1"/>
          </p:cNvSpPr>
          <p:nvPr>
            <p:ph type="sldNum" sz="quarter" idx="18"/>
          </p:nvPr>
        </p:nvSpPr>
        <p:spPr/>
        <p:txBody>
          <a:bodyPr/>
          <a:lstStyle/>
          <a:p>
            <a:fld id="{E917DE0E-AFB1-41FD-BC35-27DB61CA125F}" type="slidenum">
              <a:rPr lang="en-AU" smtClean="0"/>
              <a:pPr/>
              <a:t>7</a:t>
            </a:fld>
            <a:endParaRPr lang="en-AU"/>
          </a:p>
        </p:txBody>
      </p:sp>
      <p:pic>
        <p:nvPicPr>
          <p:cNvPr id="10" name="Picture 9">
            <a:extLst>
              <a:ext uri="{FF2B5EF4-FFF2-40B4-BE49-F238E27FC236}">
                <a16:creationId xmlns:a16="http://schemas.microsoft.com/office/drawing/2014/main" id="{FFEEBDB4-5275-5F98-BC8C-9467AEDF2D74}"/>
              </a:ext>
            </a:extLst>
          </p:cNvPr>
          <p:cNvPicPr>
            <a:picLocks noChangeAspect="1"/>
          </p:cNvPicPr>
          <p:nvPr/>
        </p:nvPicPr>
        <p:blipFill>
          <a:blip r:embed="rId3"/>
          <a:srcRect r="2487" b="7264"/>
          <a:stretch/>
        </p:blipFill>
        <p:spPr>
          <a:xfrm>
            <a:off x="384367" y="2387283"/>
            <a:ext cx="2102616" cy="1199345"/>
          </a:xfrm>
          <a:prstGeom prst="rect">
            <a:avLst/>
          </a:prstGeom>
        </p:spPr>
      </p:pic>
      <p:pic>
        <p:nvPicPr>
          <p:cNvPr id="11" name="Picture 10">
            <a:extLst>
              <a:ext uri="{FF2B5EF4-FFF2-40B4-BE49-F238E27FC236}">
                <a16:creationId xmlns:a16="http://schemas.microsoft.com/office/drawing/2014/main" id="{8ECBA055-4BA1-58B7-068F-1F21708B3943}"/>
              </a:ext>
            </a:extLst>
          </p:cNvPr>
          <p:cNvPicPr>
            <a:picLocks noChangeAspect="1"/>
          </p:cNvPicPr>
          <p:nvPr/>
        </p:nvPicPr>
        <p:blipFill rotWithShape="1">
          <a:blip r:embed="rId4"/>
          <a:srcRect l="1" t="29466" r="1200" b="34267"/>
          <a:stretch/>
        </p:blipFill>
        <p:spPr>
          <a:xfrm>
            <a:off x="226391" y="4903635"/>
            <a:ext cx="2579294" cy="946785"/>
          </a:xfrm>
          <a:prstGeom prst="rect">
            <a:avLst/>
          </a:prstGeom>
        </p:spPr>
      </p:pic>
      <p:sp>
        <p:nvSpPr>
          <p:cNvPr id="13" name="TextBox 12">
            <a:extLst>
              <a:ext uri="{FF2B5EF4-FFF2-40B4-BE49-F238E27FC236}">
                <a16:creationId xmlns:a16="http://schemas.microsoft.com/office/drawing/2014/main" id="{6BF201E4-FC7F-E7CF-4675-F072550D2592}"/>
              </a:ext>
            </a:extLst>
          </p:cNvPr>
          <p:cNvSpPr txBox="1"/>
          <p:nvPr/>
        </p:nvSpPr>
        <p:spPr>
          <a:xfrm>
            <a:off x="2905731" y="4914472"/>
            <a:ext cx="9005944" cy="923330"/>
          </a:xfrm>
          <a:prstGeom prst="rect">
            <a:avLst/>
          </a:prstGeom>
          <a:noFill/>
        </p:spPr>
        <p:txBody>
          <a:bodyPr wrap="square" lIns="91440" tIns="45720" rIns="91440" bIns="45720" anchor="t">
            <a:spAutoFit/>
          </a:bodyPr>
          <a:lstStyle/>
          <a:p>
            <a:r>
              <a:rPr lang="en-AU" dirty="0"/>
              <a:t>Associate Professor Sarah Wallace and Dr Kirstine </a:t>
            </a:r>
            <a:r>
              <a:rPr lang="en-AU" err="1"/>
              <a:t>Shrubsole</a:t>
            </a:r>
            <a:r>
              <a:rPr lang="en-AU" dirty="0"/>
              <a:t> are supported by National Health and Medical Research Council Emerging Leadership Investigator Grants</a:t>
            </a:r>
            <a:r>
              <a:rPr lang="en-AU"/>
              <a:t>.</a:t>
            </a:r>
            <a:endParaRPr lang="en-AU" dirty="0"/>
          </a:p>
        </p:txBody>
      </p:sp>
      <p:sp>
        <p:nvSpPr>
          <p:cNvPr id="15" name="TextBox 14">
            <a:extLst>
              <a:ext uri="{FF2B5EF4-FFF2-40B4-BE49-F238E27FC236}">
                <a16:creationId xmlns:a16="http://schemas.microsoft.com/office/drawing/2014/main" id="{DC0DDEDF-A7E8-63A1-F222-A6AAE64FA487}"/>
              </a:ext>
            </a:extLst>
          </p:cNvPr>
          <p:cNvSpPr txBox="1"/>
          <p:nvPr/>
        </p:nvSpPr>
        <p:spPr>
          <a:xfrm>
            <a:off x="2961487" y="2663245"/>
            <a:ext cx="8172572" cy="923330"/>
          </a:xfrm>
          <a:prstGeom prst="rect">
            <a:avLst/>
          </a:prstGeom>
          <a:noFill/>
        </p:spPr>
        <p:txBody>
          <a:bodyPr wrap="square" lIns="91440" tIns="45720" rIns="91440" bIns="45720" anchor="t">
            <a:spAutoFit/>
          </a:bodyPr>
          <a:lstStyle/>
          <a:p>
            <a:r>
              <a:rPr lang="en-AU" dirty="0">
                <a:effectLst/>
                <a:latin typeface="+mj-lt"/>
                <a:ea typeface="Times New Roman" panose="02020603050405020304" pitchFamily="18" charset="0"/>
                <a:cs typeface="Times New Roman"/>
              </a:rPr>
              <a:t>Bridging the Digital Divide: Building Health Self-Efficacy through Communication-Accessible Online Environments (</a:t>
            </a:r>
            <a:r>
              <a:rPr lang="en-AU" dirty="0">
                <a:latin typeface="+mj-lt"/>
                <a:ea typeface="Times New Roman" panose="02020603050405020304" pitchFamily="18" charset="0"/>
                <a:cs typeface="Times New Roman"/>
              </a:rPr>
              <a:t>MRF2019367</a:t>
            </a:r>
            <a:r>
              <a:rPr lang="en-AU" dirty="0">
                <a:effectLst/>
                <a:latin typeface="+mj-lt"/>
                <a:ea typeface="Times New Roman" panose="02020603050405020304" pitchFamily="18" charset="0"/>
                <a:cs typeface="Times New Roman"/>
              </a:rPr>
              <a:t>). MRFF 2021 Consumer-Led Research Grant Opportunity</a:t>
            </a:r>
            <a:r>
              <a:rPr lang="en-AU">
                <a:latin typeface="+mj-lt"/>
                <a:ea typeface="Times New Roman" panose="02020603050405020304" pitchFamily="18" charset="0"/>
                <a:cs typeface="Times New Roman"/>
              </a:rPr>
              <a:t>.</a:t>
            </a:r>
            <a:endParaRPr lang="en-AU" dirty="0">
              <a:latin typeface="+mj-lt"/>
              <a:cs typeface="Times New Roman"/>
            </a:endParaRPr>
          </a:p>
        </p:txBody>
      </p:sp>
      <p:sp>
        <p:nvSpPr>
          <p:cNvPr id="4" name="TextBox 3">
            <a:extLst>
              <a:ext uri="{FF2B5EF4-FFF2-40B4-BE49-F238E27FC236}">
                <a16:creationId xmlns:a16="http://schemas.microsoft.com/office/drawing/2014/main" id="{8EA726FF-1C4C-CF57-C104-D1A74D5ACBC9}"/>
              </a:ext>
            </a:extLst>
          </p:cNvPr>
          <p:cNvSpPr txBox="1"/>
          <p:nvPr/>
        </p:nvSpPr>
        <p:spPr>
          <a:xfrm>
            <a:off x="2964366" y="4033025"/>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Calibri"/>
                <a:cs typeface="Calibri"/>
              </a:rPr>
              <a:t>UQ Foundation Research Excellence Award. </a:t>
            </a:r>
            <a:endParaRPr lang="en-US">
              <a:latin typeface="Arial"/>
            </a:endParaRPr>
          </a:p>
          <a:p>
            <a:pPr algn="ctr"/>
            <a:endParaRPr lang="en-US"/>
          </a:p>
        </p:txBody>
      </p:sp>
      <p:pic>
        <p:nvPicPr>
          <p:cNvPr id="7" name="Picture 6" descr="A black and purple sign&#10;&#10;AI-generated content may be incorrect.">
            <a:extLst>
              <a:ext uri="{FF2B5EF4-FFF2-40B4-BE49-F238E27FC236}">
                <a16:creationId xmlns:a16="http://schemas.microsoft.com/office/drawing/2014/main" id="{BD9F69CB-AE60-C43D-0185-15A68E07ED87}"/>
              </a:ext>
            </a:extLst>
          </p:cNvPr>
          <p:cNvPicPr>
            <a:picLocks noChangeAspect="1"/>
          </p:cNvPicPr>
          <p:nvPr/>
        </p:nvPicPr>
        <p:blipFill>
          <a:blip r:embed="rId5"/>
          <a:stretch>
            <a:fillRect/>
          </a:stretch>
        </p:blipFill>
        <p:spPr>
          <a:xfrm>
            <a:off x="557561" y="3943852"/>
            <a:ext cx="1942172" cy="735906"/>
          </a:xfrm>
          <a:prstGeom prst="rect">
            <a:avLst/>
          </a:prstGeom>
        </p:spPr>
      </p:pic>
    </p:spTree>
    <p:extLst>
      <p:ext uri="{BB962C8B-B14F-4D97-AF65-F5344CB8AC3E}">
        <p14:creationId xmlns:p14="http://schemas.microsoft.com/office/powerpoint/2010/main" val="389004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Welcome to UniQuest - Home">
            <a:extLst>
              <a:ext uri="{FF2B5EF4-FFF2-40B4-BE49-F238E27FC236}">
                <a16:creationId xmlns:a16="http://schemas.microsoft.com/office/drawing/2014/main" id="{13022902-2520-B491-CE52-86047F918E77}"/>
              </a:ext>
            </a:extLst>
          </p:cNvPr>
          <p:cNvPicPr>
            <a:picLocks noGrp="1" noChangeAspect="1"/>
          </p:cNvPicPr>
          <p:nvPr>
            <p:ph sz="quarter" idx="10"/>
          </p:nvPr>
        </p:nvPicPr>
        <p:blipFill>
          <a:blip r:embed="rId2"/>
          <a:stretch>
            <a:fillRect/>
          </a:stretch>
        </p:blipFill>
        <p:spPr>
          <a:xfrm>
            <a:off x="7649627" y="3583691"/>
            <a:ext cx="2984700" cy="465802"/>
          </a:xfrm>
          <a:prstGeom prst="rect">
            <a:avLst/>
          </a:prstGeom>
        </p:spPr>
      </p:pic>
      <p:sp>
        <p:nvSpPr>
          <p:cNvPr id="3" name="Title 2">
            <a:extLst>
              <a:ext uri="{FF2B5EF4-FFF2-40B4-BE49-F238E27FC236}">
                <a16:creationId xmlns:a16="http://schemas.microsoft.com/office/drawing/2014/main" id="{A39CA15C-FFBA-6628-6C7B-1E9503551DA8}"/>
              </a:ext>
            </a:extLst>
          </p:cNvPr>
          <p:cNvSpPr>
            <a:spLocks noGrp="1"/>
          </p:cNvSpPr>
          <p:nvPr>
            <p:ph type="title"/>
          </p:nvPr>
        </p:nvSpPr>
        <p:spPr/>
        <p:txBody>
          <a:bodyPr/>
          <a:lstStyle/>
          <a:p>
            <a:r>
              <a:rPr lang="en-AU" dirty="0"/>
              <a:t>When will this be available?</a:t>
            </a:r>
          </a:p>
        </p:txBody>
      </p:sp>
      <p:sp>
        <p:nvSpPr>
          <p:cNvPr id="4" name="Footer Placeholder 3">
            <a:extLst>
              <a:ext uri="{FF2B5EF4-FFF2-40B4-BE49-F238E27FC236}">
                <a16:creationId xmlns:a16="http://schemas.microsoft.com/office/drawing/2014/main" id="{63868842-BA62-2135-B01D-F6B57E2B2D8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B6BC87F8-56B4-0770-BFC5-E3DFEC274B9A}"/>
              </a:ext>
            </a:extLst>
          </p:cNvPr>
          <p:cNvSpPr>
            <a:spLocks noGrp="1"/>
          </p:cNvSpPr>
          <p:nvPr>
            <p:ph type="sldNum" sz="quarter" idx="18"/>
          </p:nvPr>
        </p:nvSpPr>
        <p:spPr/>
        <p:txBody>
          <a:bodyPr/>
          <a:lstStyle/>
          <a:p>
            <a:fld id="{E917DE0E-AFB1-41FD-BC35-27DB61CA125F}" type="slidenum">
              <a:rPr lang="en-AU" smtClean="0"/>
              <a:pPr/>
              <a:t>70</a:t>
            </a:fld>
            <a:endParaRPr lang="en-AU"/>
          </a:p>
        </p:txBody>
      </p:sp>
      <p:sp>
        <p:nvSpPr>
          <p:cNvPr id="9" name="TextBox 8">
            <a:extLst>
              <a:ext uri="{FF2B5EF4-FFF2-40B4-BE49-F238E27FC236}">
                <a16:creationId xmlns:a16="http://schemas.microsoft.com/office/drawing/2014/main" id="{050643CF-5F50-1F7B-A00E-922124AFFAC8}"/>
              </a:ext>
            </a:extLst>
          </p:cNvPr>
          <p:cNvSpPr txBox="1"/>
          <p:nvPr/>
        </p:nvSpPr>
        <p:spPr>
          <a:xfrm>
            <a:off x="698500" y="2351512"/>
            <a:ext cx="607276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Arial"/>
              <a:buChar char="•"/>
            </a:pPr>
            <a:r>
              <a:rPr lang="en-US" sz="2000" dirty="0">
                <a:cs typeface="Arial"/>
              </a:rPr>
              <a:t>Soon! </a:t>
            </a:r>
          </a:p>
          <a:p>
            <a:pPr marL="457200" indent="-457200">
              <a:lnSpc>
                <a:spcPct val="150000"/>
              </a:lnSpc>
              <a:buFont typeface="Arial"/>
              <a:buChar char="•"/>
            </a:pPr>
            <a:endParaRPr lang="en-US" sz="2000" dirty="0">
              <a:cs typeface="Arial"/>
            </a:endParaRPr>
          </a:p>
          <a:p>
            <a:pPr marL="457200" indent="-457200">
              <a:lnSpc>
                <a:spcPct val="150000"/>
              </a:lnSpc>
              <a:buFont typeface="Arial"/>
              <a:buChar char="•"/>
            </a:pPr>
            <a:r>
              <a:rPr lang="en-US" sz="2000" dirty="0">
                <a:cs typeface="Arial"/>
              </a:rPr>
              <a:t>We are talking to </a:t>
            </a:r>
            <a:r>
              <a:rPr lang="en-US" sz="2000" dirty="0" err="1">
                <a:cs typeface="Arial"/>
              </a:rPr>
              <a:t>UniQuest</a:t>
            </a:r>
            <a:r>
              <a:rPr lang="en-US" sz="2000" dirty="0">
                <a:cs typeface="Arial"/>
              </a:rPr>
              <a:t> about IP and how </a:t>
            </a:r>
            <a:r>
              <a:rPr lang="en-US" sz="2000" dirty="0" err="1">
                <a:cs typeface="Arial"/>
              </a:rPr>
              <a:t>CommuniKey</a:t>
            </a:r>
            <a:r>
              <a:rPr lang="en-US" sz="2000" dirty="0">
                <a:cs typeface="Arial"/>
              </a:rPr>
              <a:t> can be transferred to the "real world".</a:t>
            </a:r>
          </a:p>
          <a:p>
            <a:pPr marL="457200" indent="-457200">
              <a:lnSpc>
                <a:spcPct val="150000"/>
              </a:lnSpc>
              <a:buFont typeface="Arial"/>
              <a:buChar char="•"/>
            </a:pPr>
            <a:endParaRPr lang="en-US" sz="2000" dirty="0">
              <a:cs typeface="Arial"/>
            </a:endParaRPr>
          </a:p>
          <a:p>
            <a:pPr marL="457200" indent="-457200">
              <a:lnSpc>
                <a:spcPct val="150000"/>
              </a:lnSpc>
              <a:buFont typeface="Arial"/>
              <a:buChar char="•"/>
            </a:pPr>
            <a:r>
              <a:rPr lang="en-US" sz="2000" dirty="0">
                <a:cs typeface="Arial"/>
              </a:rPr>
              <a:t>We need to think about a funding model to support the use of AI Tools.</a:t>
            </a:r>
          </a:p>
          <a:p>
            <a:pPr marL="457200" indent="-457200">
              <a:lnSpc>
                <a:spcPct val="150000"/>
              </a:lnSpc>
              <a:buFont typeface="Arial"/>
              <a:buChar char="•"/>
            </a:pPr>
            <a:endParaRPr lang="en-US" sz="2000" dirty="0">
              <a:cs typeface="Arial"/>
            </a:endParaRPr>
          </a:p>
          <a:p>
            <a:pPr marL="457200" indent="-457200">
              <a:lnSpc>
                <a:spcPct val="150000"/>
              </a:lnSpc>
              <a:buFont typeface="Arial"/>
              <a:buChar char="•"/>
            </a:pPr>
            <a:endParaRPr lang="en-US" sz="2000" dirty="0">
              <a:cs typeface="Arial"/>
            </a:endParaRPr>
          </a:p>
        </p:txBody>
      </p:sp>
    </p:spTree>
    <p:extLst>
      <p:ext uri="{BB962C8B-B14F-4D97-AF65-F5344CB8AC3E}">
        <p14:creationId xmlns:p14="http://schemas.microsoft.com/office/powerpoint/2010/main" val="297578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C846C9-40BA-8D33-7AE5-CD470AB4E757}"/>
              </a:ext>
            </a:extLst>
          </p:cNvPr>
          <p:cNvSpPr>
            <a:spLocks noGrp="1"/>
          </p:cNvSpPr>
          <p:nvPr>
            <p:ph sz="quarter" idx="10"/>
          </p:nvPr>
        </p:nvSpPr>
        <p:spPr>
          <a:xfrm>
            <a:off x="695326" y="2420764"/>
            <a:ext cx="7392507" cy="4105556"/>
          </a:xfrm>
        </p:spPr>
        <p:txBody>
          <a:bodyPr vert="horz" lIns="0" tIns="0" rIns="0" bIns="0" rtlCol="0" anchor="t">
            <a:noAutofit/>
          </a:bodyPr>
          <a:lstStyle/>
          <a:p>
            <a:pPr marL="342900" indent="-342900">
              <a:lnSpc>
                <a:spcPct val="150000"/>
              </a:lnSpc>
              <a:buChar char="•"/>
            </a:pPr>
            <a:r>
              <a:rPr lang="en-AU" sz="2000" b="0" dirty="0">
                <a:solidFill>
                  <a:srgbClr val="030203"/>
                </a:solidFill>
                <a:cs typeface="Arial"/>
              </a:rPr>
              <a:t>Application submitted to the </a:t>
            </a:r>
            <a:r>
              <a:rPr lang="en-AU" sz="2000" b="0" dirty="0" err="1">
                <a:solidFill>
                  <a:srgbClr val="030203"/>
                </a:solidFill>
                <a:cs typeface="Arial"/>
              </a:rPr>
              <a:t>auDA</a:t>
            </a:r>
            <a:r>
              <a:rPr lang="en-AU" sz="2000" b="0" dirty="0">
                <a:solidFill>
                  <a:srgbClr val="030203"/>
                </a:solidFill>
                <a:cs typeface="Arial"/>
              </a:rPr>
              <a:t> Community Grant program. </a:t>
            </a:r>
            <a:endParaRPr lang="en-US" sz="2000" dirty="0">
              <a:cs typeface="Arial"/>
            </a:endParaRPr>
          </a:p>
          <a:p>
            <a:pPr marL="342900" indent="-342900">
              <a:lnSpc>
                <a:spcPct val="150000"/>
              </a:lnSpc>
              <a:buChar char="•"/>
            </a:pPr>
            <a:r>
              <a:rPr lang="en-AU" sz="2000" b="0" dirty="0">
                <a:solidFill>
                  <a:srgbClr val="030203"/>
                </a:solidFill>
                <a:latin typeface="Arial"/>
                <a:cs typeface="Poppins"/>
              </a:rPr>
              <a:t>The Community Grant Program aims to enhance the utility of the internet for the benefit of the Australian community.</a:t>
            </a:r>
          </a:p>
          <a:p>
            <a:pPr marL="342900" indent="-342900">
              <a:lnSpc>
                <a:spcPct val="150000"/>
              </a:lnSpc>
              <a:buChar char="•"/>
            </a:pPr>
            <a:r>
              <a:rPr lang="en-AU" sz="2000" b="0" dirty="0">
                <a:solidFill>
                  <a:srgbClr val="030203"/>
                </a:solidFill>
                <a:latin typeface="Arial"/>
                <a:cs typeface="Poppins"/>
              </a:rPr>
              <a:t>Supports digital innovation and digital inclusion – including, for people with disability.</a:t>
            </a:r>
          </a:p>
        </p:txBody>
      </p:sp>
      <p:sp>
        <p:nvSpPr>
          <p:cNvPr id="3" name="Title 2">
            <a:extLst>
              <a:ext uri="{FF2B5EF4-FFF2-40B4-BE49-F238E27FC236}">
                <a16:creationId xmlns:a16="http://schemas.microsoft.com/office/drawing/2014/main" id="{7AD55134-FC6A-A50A-D432-28D1E227CB7C}"/>
              </a:ext>
            </a:extLst>
          </p:cNvPr>
          <p:cNvSpPr>
            <a:spLocks noGrp="1"/>
          </p:cNvSpPr>
          <p:nvPr>
            <p:ph type="title"/>
          </p:nvPr>
        </p:nvSpPr>
        <p:spPr/>
        <p:txBody>
          <a:bodyPr/>
          <a:lstStyle/>
          <a:p>
            <a:r>
              <a:rPr lang="en-AU" dirty="0"/>
              <a:t>Future research</a:t>
            </a:r>
          </a:p>
        </p:txBody>
      </p:sp>
      <p:sp>
        <p:nvSpPr>
          <p:cNvPr id="4" name="Footer Placeholder 3">
            <a:extLst>
              <a:ext uri="{FF2B5EF4-FFF2-40B4-BE49-F238E27FC236}">
                <a16:creationId xmlns:a16="http://schemas.microsoft.com/office/drawing/2014/main" id="{56F74CA3-BAA6-33AE-04E4-BCCD72D0E5F1}"/>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070593D5-5E40-CFEE-AB5F-37CBFA6D7446}"/>
              </a:ext>
            </a:extLst>
          </p:cNvPr>
          <p:cNvSpPr>
            <a:spLocks noGrp="1"/>
          </p:cNvSpPr>
          <p:nvPr>
            <p:ph type="sldNum" sz="quarter" idx="18"/>
          </p:nvPr>
        </p:nvSpPr>
        <p:spPr/>
        <p:txBody>
          <a:bodyPr/>
          <a:lstStyle/>
          <a:p>
            <a:fld id="{E917DE0E-AFB1-41FD-BC35-27DB61CA125F}" type="slidenum">
              <a:rPr lang="en-AU" smtClean="0"/>
              <a:pPr/>
              <a:t>71</a:t>
            </a:fld>
            <a:endParaRPr lang="en-AU"/>
          </a:p>
        </p:txBody>
      </p:sp>
      <p:pic>
        <p:nvPicPr>
          <p:cNvPr id="8194" name="Picture 2" descr="au Domain Administration - Wikipedia">
            <a:extLst>
              <a:ext uri="{FF2B5EF4-FFF2-40B4-BE49-F238E27FC236}">
                <a16:creationId xmlns:a16="http://schemas.microsoft.com/office/drawing/2014/main" id="{7631759B-EC4E-0C12-7784-52B8B96E4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231" y="2057336"/>
            <a:ext cx="2842437" cy="113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7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B3EF0-7815-3647-7C18-56C41DC481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711D32-455E-6D8C-8DFA-33CBE32A8567}"/>
              </a:ext>
            </a:extLst>
          </p:cNvPr>
          <p:cNvSpPr>
            <a:spLocks noGrp="1"/>
          </p:cNvSpPr>
          <p:nvPr>
            <p:ph type="body" sz="quarter" idx="10"/>
          </p:nvPr>
        </p:nvSpPr>
        <p:spPr>
          <a:xfrm>
            <a:off x="1278893" y="2492896"/>
            <a:ext cx="9634214" cy="664797"/>
          </a:xfrm>
        </p:spPr>
        <p:txBody>
          <a:bodyPr/>
          <a:lstStyle/>
          <a:p>
            <a:pPr algn="ctr"/>
            <a:r>
              <a:rPr lang="en-AU" dirty="0"/>
              <a:t>Questions or comments?</a:t>
            </a:r>
          </a:p>
        </p:txBody>
      </p:sp>
    </p:spTree>
    <p:extLst>
      <p:ext uri="{BB962C8B-B14F-4D97-AF65-F5344CB8AC3E}">
        <p14:creationId xmlns:p14="http://schemas.microsoft.com/office/powerpoint/2010/main" val="172375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64268-DE2D-B861-FC60-C8FD90C4817A}"/>
            </a:ext>
          </a:extLst>
        </p:cNvPr>
        <p:cNvGrpSpPr/>
        <p:nvPr/>
      </p:nvGrpSpPr>
      <p:grpSpPr>
        <a:xfrm>
          <a:off x="0" y="0"/>
          <a:ext cx="0" cy="0"/>
          <a:chOff x="0" y="0"/>
          <a:chExt cx="0" cy="0"/>
        </a:xfrm>
      </p:grpSpPr>
      <p:pic>
        <p:nvPicPr>
          <p:cNvPr id="8" name="Content Placeholder 7" descr="Cup of coffee with a spoon on a table">
            <a:extLst>
              <a:ext uri="{FF2B5EF4-FFF2-40B4-BE49-F238E27FC236}">
                <a16:creationId xmlns:a16="http://schemas.microsoft.com/office/drawing/2014/main" id="{D443175C-FAA9-6047-40CA-703E140AA108}"/>
              </a:ext>
            </a:extLst>
          </p:cNvPr>
          <p:cNvPicPr>
            <a:picLocks noGrp="1" noChangeAspect="1"/>
          </p:cNvPicPr>
          <p:nvPr>
            <p:ph sz="quarter" idx="10"/>
          </p:nvPr>
        </p:nvPicPr>
        <p:blipFill>
          <a:blip r:embed="rId2"/>
          <a:stretch>
            <a:fillRect/>
          </a:stretch>
        </p:blipFill>
        <p:spPr>
          <a:xfrm>
            <a:off x="9250968" y="4522381"/>
            <a:ext cx="2245632" cy="1660340"/>
          </a:xfrm>
        </p:spPr>
      </p:pic>
      <p:sp>
        <p:nvSpPr>
          <p:cNvPr id="3" name="Title 2">
            <a:extLst>
              <a:ext uri="{FF2B5EF4-FFF2-40B4-BE49-F238E27FC236}">
                <a16:creationId xmlns:a16="http://schemas.microsoft.com/office/drawing/2014/main" id="{FEC96CA0-7BD3-686B-BA36-DF862A3ACFF8}"/>
              </a:ext>
            </a:extLst>
          </p:cNvPr>
          <p:cNvSpPr>
            <a:spLocks noGrp="1"/>
          </p:cNvSpPr>
          <p:nvPr>
            <p:ph type="title"/>
          </p:nvPr>
        </p:nvSpPr>
        <p:spPr/>
        <p:txBody>
          <a:bodyPr/>
          <a:lstStyle/>
          <a:p>
            <a:r>
              <a:rPr lang="en-AU" dirty="0"/>
              <a:t>Thank you!</a:t>
            </a:r>
          </a:p>
        </p:txBody>
      </p:sp>
      <p:sp>
        <p:nvSpPr>
          <p:cNvPr id="4" name="Footer Placeholder 3">
            <a:extLst>
              <a:ext uri="{FF2B5EF4-FFF2-40B4-BE49-F238E27FC236}">
                <a16:creationId xmlns:a16="http://schemas.microsoft.com/office/drawing/2014/main" id="{C13084D3-FE38-FE1A-A1FF-B641896F3C07}"/>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8E076379-DFB0-AE0C-D0A3-EA025804CCA8}"/>
              </a:ext>
            </a:extLst>
          </p:cNvPr>
          <p:cNvSpPr>
            <a:spLocks noGrp="1"/>
          </p:cNvSpPr>
          <p:nvPr>
            <p:ph type="sldNum" sz="quarter" idx="18"/>
          </p:nvPr>
        </p:nvSpPr>
        <p:spPr/>
        <p:txBody>
          <a:bodyPr/>
          <a:lstStyle/>
          <a:p>
            <a:fld id="{E917DE0E-AFB1-41FD-BC35-27DB61CA125F}" type="slidenum">
              <a:rPr lang="en-AU" smtClean="0"/>
              <a:pPr/>
              <a:t>73</a:t>
            </a:fld>
            <a:endParaRPr lang="en-AU"/>
          </a:p>
        </p:txBody>
      </p:sp>
      <p:sp>
        <p:nvSpPr>
          <p:cNvPr id="9" name="Content Placeholder 1">
            <a:extLst>
              <a:ext uri="{FF2B5EF4-FFF2-40B4-BE49-F238E27FC236}">
                <a16:creationId xmlns:a16="http://schemas.microsoft.com/office/drawing/2014/main" id="{AB514A4C-56BD-DE2E-D40E-A5968522FA3F}"/>
              </a:ext>
            </a:extLst>
          </p:cNvPr>
          <p:cNvSpPr txBox="1">
            <a:spLocks/>
          </p:cNvSpPr>
          <p:nvPr/>
        </p:nvSpPr>
        <p:spPr>
          <a:xfrm>
            <a:off x="695326" y="2750964"/>
            <a:ext cx="9577138" cy="4105556"/>
          </a:xfrm>
          <a:prstGeom prst="rect">
            <a:avLst/>
          </a:prstGeom>
        </p:spPr>
        <p:txBody>
          <a:bodyPr vert="horz" lIns="0" tIns="0" rIns="0" bIns="0" rtlCol="0" anchor="t">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AU" sz="3200" b="0">
                <a:solidFill>
                  <a:schemeClr val="tx1"/>
                </a:solidFill>
              </a:rPr>
              <a:t>Please join us for afternoon tea</a:t>
            </a:r>
          </a:p>
        </p:txBody>
      </p:sp>
    </p:spTree>
    <p:extLst>
      <p:ext uri="{BB962C8B-B14F-4D97-AF65-F5344CB8AC3E}">
        <p14:creationId xmlns:p14="http://schemas.microsoft.com/office/powerpoint/2010/main" val="4267193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C07FA2-F24F-FEEB-1611-2C6A3E053C3C}"/>
              </a:ext>
            </a:extLst>
          </p:cNvPr>
          <p:cNvSpPr>
            <a:spLocks noGrp="1"/>
          </p:cNvSpPr>
          <p:nvPr>
            <p:ph type="ftr" sz="quarter" idx="17"/>
          </p:nvPr>
        </p:nvSpPr>
        <p:spPr/>
        <p:txBody>
          <a:bodyPr/>
          <a:lstStyle/>
          <a:p>
            <a:endParaRPr lang="en-AU" dirty="0"/>
          </a:p>
        </p:txBody>
      </p:sp>
      <p:sp>
        <p:nvSpPr>
          <p:cNvPr id="3" name="Slide Number Placeholder 2">
            <a:extLst>
              <a:ext uri="{FF2B5EF4-FFF2-40B4-BE49-F238E27FC236}">
                <a16:creationId xmlns:a16="http://schemas.microsoft.com/office/drawing/2014/main" id="{9BFF0917-6AD5-614B-F836-75664C50D871}"/>
              </a:ext>
            </a:extLst>
          </p:cNvPr>
          <p:cNvSpPr>
            <a:spLocks noGrp="1"/>
          </p:cNvSpPr>
          <p:nvPr>
            <p:ph type="sldNum" sz="quarter" idx="18"/>
          </p:nvPr>
        </p:nvSpPr>
        <p:spPr/>
        <p:txBody>
          <a:bodyPr/>
          <a:lstStyle/>
          <a:p>
            <a:fld id="{E917DE0E-AFB1-41FD-BC35-27DB61CA125F}" type="slidenum">
              <a:rPr lang="en-AU" smtClean="0"/>
              <a:pPr/>
              <a:t>8</a:t>
            </a:fld>
            <a:endParaRPr lang="en-AU" dirty="0"/>
          </a:p>
        </p:txBody>
      </p:sp>
      <p:sp>
        <p:nvSpPr>
          <p:cNvPr id="5" name="Title 4">
            <a:extLst>
              <a:ext uri="{FF2B5EF4-FFF2-40B4-BE49-F238E27FC236}">
                <a16:creationId xmlns:a16="http://schemas.microsoft.com/office/drawing/2014/main" id="{1A07A3B5-D21D-D3AD-5FA0-88609DF4DE0F}"/>
              </a:ext>
            </a:extLst>
          </p:cNvPr>
          <p:cNvSpPr>
            <a:spLocks noGrp="1"/>
          </p:cNvSpPr>
          <p:nvPr>
            <p:ph type="title"/>
          </p:nvPr>
        </p:nvSpPr>
        <p:spPr>
          <a:xfrm>
            <a:off x="677062" y="1411200"/>
            <a:ext cx="10812044" cy="469056"/>
          </a:xfrm>
        </p:spPr>
        <p:txBody>
          <a:bodyPr/>
          <a:lstStyle/>
          <a:p>
            <a:r>
              <a:rPr lang="en-AU" dirty="0"/>
              <a:t>Partners</a:t>
            </a:r>
            <a:endParaRPr lang="en-US" dirty="0"/>
          </a:p>
        </p:txBody>
      </p:sp>
      <p:pic>
        <p:nvPicPr>
          <p:cNvPr id="6" name="Content Placeholder 5" descr="A logo with orange and red squares&#10;&#10;Description automatically generated">
            <a:extLst>
              <a:ext uri="{FF2B5EF4-FFF2-40B4-BE49-F238E27FC236}">
                <a16:creationId xmlns:a16="http://schemas.microsoft.com/office/drawing/2014/main" id="{13434BCC-DA5D-4B76-B65E-C8E4AB7A6C2C}"/>
              </a:ext>
            </a:extLst>
          </p:cNvPr>
          <p:cNvPicPr>
            <a:picLocks noGrp="1" noChangeAspect="1"/>
          </p:cNvPicPr>
          <p:nvPr>
            <p:ph sz="quarter" idx="10"/>
          </p:nvPr>
        </p:nvPicPr>
        <p:blipFill>
          <a:blip r:embed="rId3"/>
          <a:stretch>
            <a:fillRect/>
          </a:stretch>
        </p:blipFill>
        <p:spPr>
          <a:xfrm>
            <a:off x="8263733" y="2678061"/>
            <a:ext cx="2952080" cy="802319"/>
          </a:xfrm>
        </p:spPr>
      </p:pic>
      <p:pic>
        <p:nvPicPr>
          <p:cNvPr id="9" name="Content Placeholder 8" descr="A close-up of a logo&#10;&#10;Description automatically generated">
            <a:extLst>
              <a:ext uri="{FF2B5EF4-FFF2-40B4-BE49-F238E27FC236}">
                <a16:creationId xmlns:a16="http://schemas.microsoft.com/office/drawing/2014/main" id="{5521C201-8514-4864-93DF-ACD66B43AF2C}"/>
              </a:ext>
            </a:extLst>
          </p:cNvPr>
          <p:cNvPicPr>
            <a:picLocks noGrp="1" noChangeAspect="1"/>
          </p:cNvPicPr>
          <p:nvPr>
            <p:ph sz="quarter" idx="32"/>
          </p:nvPr>
        </p:nvPicPr>
        <p:blipFill>
          <a:blip r:embed="rId4"/>
          <a:stretch>
            <a:fillRect/>
          </a:stretch>
        </p:blipFill>
        <p:spPr>
          <a:xfrm>
            <a:off x="3791744" y="2046588"/>
            <a:ext cx="3577172" cy="2235259"/>
          </a:xfrm>
        </p:spPr>
      </p:pic>
      <p:pic>
        <p:nvPicPr>
          <p:cNvPr id="12" name="Picture 11" descr="A black arrow with black text&#10;&#10;Description automatically generated">
            <a:extLst>
              <a:ext uri="{FF2B5EF4-FFF2-40B4-BE49-F238E27FC236}">
                <a16:creationId xmlns:a16="http://schemas.microsoft.com/office/drawing/2014/main" id="{6F28DAC1-456A-4FDE-AF53-5E8FCABAE5F6}"/>
              </a:ext>
            </a:extLst>
          </p:cNvPr>
          <p:cNvPicPr>
            <a:picLocks noChangeAspect="1"/>
          </p:cNvPicPr>
          <p:nvPr/>
        </p:nvPicPr>
        <p:blipFill>
          <a:blip r:embed="rId5"/>
          <a:stretch>
            <a:fillRect/>
          </a:stretch>
        </p:blipFill>
        <p:spPr>
          <a:xfrm>
            <a:off x="7269854" y="4671445"/>
            <a:ext cx="4403710" cy="1151658"/>
          </a:xfrm>
          <a:prstGeom prst="rect">
            <a:avLst/>
          </a:prstGeom>
        </p:spPr>
      </p:pic>
      <p:pic>
        <p:nvPicPr>
          <p:cNvPr id="14" name="Picture 13" descr="A logo for stroke foundation&#10;&#10;Description automatically generated">
            <a:extLst>
              <a:ext uri="{FF2B5EF4-FFF2-40B4-BE49-F238E27FC236}">
                <a16:creationId xmlns:a16="http://schemas.microsoft.com/office/drawing/2014/main" id="{F4C3E730-6A27-439E-83B8-D84575DBC631}"/>
              </a:ext>
            </a:extLst>
          </p:cNvPr>
          <p:cNvPicPr>
            <a:picLocks noChangeAspect="1"/>
          </p:cNvPicPr>
          <p:nvPr/>
        </p:nvPicPr>
        <p:blipFill>
          <a:blip r:embed="rId6"/>
          <a:stretch>
            <a:fillRect/>
          </a:stretch>
        </p:blipFill>
        <p:spPr>
          <a:xfrm>
            <a:off x="511537" y="2197524"/>
            <a:ext cx="2736056" cy="1803202"/>
          </a:xfrm>
          <a:prstGeom prst="rect">
            <a:avLst/>
          </a:prstGeom>
        </p:spPr>
      </p:pic>
      <p:pic>
        <p:nvPicPr>
          <p:cNvPr id="1026" name="Picture 2" descr="Australian Aphasia Association – Support and community for people with  aphasia, their carers, family and friends.">
            <a:extLst>
              <a:ext uri="{FF2B5EF4-FFF2-40B4-BE49-F238E27FC236}">
                <a16:creationId xmlns:a16="http://schemas.microsoft.com/office/drawing/2014/main" id="{6933C078-FD77-704B-AA8C-14DD8514E3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344" y="4281847"/>
            <a:ext cx="3056249" cy="15449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Disability Insurance Scheme - Wikipedia">
            <a:extLst>
              <a:ext uri="{FF2B5EF4-FFF2-40B4-BE49-F238E27FC236}">
                <a16:creationId xmlns:a16="http://schemas.microsoft.com/office/drawing/2014/main" id="{A068F06D-A50E-2B84-95B3-79965519E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5435" y="4558001"/>
            <a:ext cx="2553446" cy="135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1504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Ryan Deslandes">
            <a:extLst>
              <a:ext uri="{FF2B5EF4-FFF2-40B4-BE49-F238E27FC236}">
                <a16:creationId xmlns:a16="http://schemas.microsoft.com/office/drawing/2014/main" id="{510AE190-8EB7-45AC-4755-3F62CC550B69}"/>
              </a:ext>
            </a:extLst>
          </p:cNvPr>
          <p:cNvPicPr>
            <a:picLocks noChangeAspect="1"/>
          </p:cNvPicPr>
          <p:nvPr/>
        </p:nvPicPr>
        <p:blipFill rotWithShape="1">
          <a:blip r:embed="rId3"/>
          <a:srcRect t="13219" r="3620" b="1223"/>
          <a:stretch/>
        </p:blipFill>
        <p:spPr>
          <a:xfrm>
            <a:off x="827221" y="3081057"/>
            <a:ext cx="876275" cy="991043"/>
          </a:xfrm>
          <a:prstGeom prst="rect">
            <a:avLst/>
          </a:prstGeom>
        </p:spPr>
      </p:pic>
      <p:pic>
        <p:nvPicPr>
          <p:cNvPr id="27" name="Picture 26" descr="Phill Jamieson">
            <a:extLst>
              <a:ext uri="{FF2B5EF4-FFF2-40B4-BE49-F238E27FC236}">
                <a16:creationId xmlns:a16="http://schemas.microsoft.com/office/drawing/2014/main" id="{13A52BC2-29D2-4BC6-52FF-B07E946E58C3}"/>
              </a:ext>
            </a:extLst>
          </p:cNvPr>
          <p:cNvPicPr>
            <a:picLocks noChangeAspect="1"/>
          </p:cNvPicPr>
          <p:nvPr/>
        </p:nvPicPr>
        <p:blipFill rotWithShape="1">
          <a:blip r:embed="rId4"/>
          <a:srcRect r="4" b="19706"/>
          <a:stretch/>
        </p:blipFill>
        <p:spPr>
          <a:xfrm>
            <a:off x="3654241" y="2056406"/>
            <a:ext cx="868098" cy="988739"/>
          </a:xfrm>
          <a:prstGeom prst="rect">
            <a:avLst/>
          </a:prstGeom>
        </p:spPr>
      </p:pic>
      <p:pic>
        <p:nvPicPr>
          <p:cNvPr id="33" name="Picture 32" descr="Kim Barron">
            <a:extLst>
              <a:ext uri="{FF2B5EF4-FFF2-40B4-BE49-F238E27FC236}">
                <a16:creationId xmlns:a16="http://schemas.microsoft.com/office/drawing/2014/main" id="{7C972C61-7DAC-D37C-ACDC-8ED9237F5901}"/>
              </a:ext>
            </a:extLst>
          </p:cNvPr>
          <p:cNvPicPr>
            <a:picLocks noChangeAspect="1"/>
          </p:cNvPicPr>
          <p:nvPr/>
        </p:nvPicPr>
        <p:blipFill rotWithShape="1">
          <a:blip r:embed="rId5"/>
          <a:srcRect r="4" b="13196"/>
          <a:stretch/>
        </p:blipFill>
        <p:spPr>
          <a:xfrm>
            <a:off x="4576048" y="2052691"/>
            <a:ext cx="868488" cy="988737"/>
          </a:xfrm>
          <a:prstGeom prst="rect">
            <a:avLst/>
          </a:prstGeom>
        </p:spPr>
      </p:pic>
      <p:pic>
        <p:nvPicPr>
          <p:cNvPr id="34" name="Picture 33" descr="Peter Worthy">
            <a:extLst>
              <a:ext uri="{FF2B5EF4-FFF2-40B4-BE49-F238E27FC236}">
                <a16:creationId xmlns:a16="http://schemas.microsoft.com/office/drawing/2014/main" id="{463444B0-BA01-1334-D89D-26DA6DB87B38}"/>
              </a:ext>
            </a:extLst>
          </p:cNvPr>
          <p:cNvPicPr>
            <a:picLocks/>
          </p:cNvPicPr>
          <p:nvPr/>
        </p:nvPicPr>
        <p:blipFill>
          <a:blip r:embed="rId6"/>
          <a:srcRect l="-429" t="7284" r="664" b="2949"/>
          <a:stretch/>
        </p:blipFill>
        <p:spPr>
          <a:xfrm>
            <a:off x="1780903" y="2047101"/>
            <a:ext cx="881698" cy="994443"/>
          </a:xfrm>
          <a:prstGeom prst="rect">
            <a:avLst/>
          </a:prstGeom>
        </p:spPr>
      </p:pic>
      <p:pic>
        <p:nvPicPr>
          <p:cNvPr id="35" name="Picture 34" descr="Jen Lee">
            <a:extLst>
              <a:ext uri="{FF2B5EF4-FFF2-40B4-BE49-F238E27FC236}">
                <a16:creationId xmlns:a16="http://schemas.microsoft.com/office/drawing/2014/main" id="{8A304210-378A-E21F-EF39-491129DE102F}"/>
              </a:ext>
            </a:extLst>
          </p:cNvPr>
          <p:cNvPicPr>
            <a:picLocks noChangeAspect="1"/>
          </p:cNvPicPr>
          <p:nvPr/>
        </p:nvPicPr>
        <p:blipFill rotWithShape="1">
          <a:blip r:embed="rId7"/>
          <a:srcRect r="4" b="16289"/>
          <a:stretch/>
        </p:blipFill>
        <p:spPr>
          <a:xfrm>
            <a:off x="2732434" y="2052691"/>
            <a:ext cx="868098" cy="988740"/>
          </a:xfrm>
          <a:prstGeom prst="rect">
            <a:avLst/>
          </a:prstGeom>
        </p:spPr>
      </p:pic>
      <p:pic>
        <p:nvPicPr>
          <p:cNvPr id="42" name="Picture 41" descr="Sarah Wallace">
            <a:extLst>
              <a:ext uri="{FF2B5EF4-FFF2-40B4-BE49-F238E27FC236}">
                <a16:creationId xmlns:a16="http://schemas.microsoft.com/office/drawing/2014/main" id="{FF4734AE-2504-67E4-567B-4A20C719290C}"/>
              </a:ext>
            </a:extLst>
          </p:cNvPr>
          <p:cNvPicPr>
            <a:picLocks noChangeAspect="1"/>
          </p:cNvPicPr>
          <p:nvPr/>
        </p:nvPicPr>
        <p:blipFill rotWithShape="1">
          <a:blip r:embed="rId8"/>
          <a:srcRect l="26441" t="3736" r="29860" b="23411"/>
          <a:stretch/>
        </p:blipFill>
        <p:spPr>
          <a:xfrm>
            <a:off x="834604" y="2059829"/>
            <a:ext cx="888499" cy="988738"/>
          </a:xfrm>
          <a:prstGeom prst="rect">
            <a:avLst/>
          </a:prstGeom>
        </p:spPr>
      </p:pic>
      <p:pic>
        <p:nvPicPr>
          <p:cNvPr id="43" name="Picture 2" descr="Savita Datta">
            <a:extLst>
              <a:ext uri="{FF2B5EF4-FFF2-40B4-BE49-F238E27FC236}">
                <a16:creationId xmlns:a16="http://schemas.microsoft.com/office/drawing/2014/main" id="{9170B259-6A69-516D-9B10-430C4C46B0E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243"/>
          <a:stretch>
            <a:fillRect/>
          </a:stretch>
        </p:blipFill>
        <p:spPr bwMode="auto">
          <a:xfrm>
            <a:off x="1767456" y="3070286"/>
            <a:ext cx="901415" cy="102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Pippa Evans">
            <a:extLst>
              <a:ext uri="{FF2B5EF4-FFF2-40B4-BE49-F238E27FC236}">
                <a16:creationId xmlns:a16="http://schemas.microsoft.com/office/drawing/2014/main" id="{970A941F-3742-C470-2512-3EA7E491DE73}"/>
              </a:ext>
            </a:extLst>
          </p:cNvPr>
          <p:cNvPicPr>
            <a:picLocks noChangeAspect="1"/>
          </p:cNvPicPr>
          <p:nvPr/>
        </p:nvPicPr>
        <p:blipFill>
          <a:blip r:embed="rId10"/>
          <a:srcRect l="6612" t="2660" b="3532"/>
          <a:stretch/>
        </p:blipFill>
        <p:spPr>
          <a:xfrm>
            <a:off x="5468366" y="2046226"/>
            <a:ext cx="914977" cy="995202"/>
          </a:xfrm>
          <a:prstGeom prst="rect">
            <a:avLst/>
          </a:prstGeom>
        </p:spPr>
      </p:pic>
      <p:pic>
        <p:nvPicPr>
          <p:cNvPr id="1026" name="Picture 2" descr="Professor David Copland | UQ Experts">
            <a:extLst>
              <a:ext uri="{FF2B5EF4-FFF2-40B4-BE49-F238E27FC236}">
                <a16:creationId xmlns:a16="http://schemas.microsoft.com/office/drawing/2014/main" id="{23FD38A6-23AB-96B1-B085-FD883FA26F0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597" r="7174"/>
          <a:stretch/>
        </p:blipFill>
        <p:spPr bwMode="auto">
          <a:xfrm>
            <a:off x="2713303" y="3089207"/>
            <a:ext cx="882066" cy="9902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fessor Leanne Togher (@LeanneTogher) / Posts / X">
            <a:extLst>
              <a:ext uri="{FF2B5EF4-FFF2-40B4-BE49-F238E27FC236}">
                <a16:creationId xmlns:a16="http://schemas.microsoft.com/office/drawing/2014/main" id="{2D44DDEC-9CB5-AF4B-F99C-708F3D2E87A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150" t="2080" r="9177" b="6623"/>
          <a:stretch/>
        </p:blipFill>
        <p:spPr bwMode="auto">
          <a:xfrm>
            <a:off x="5475645" y="3095802"/>
            <a:ext cx="868488" cy="995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 Annie Hill - School of Health and Rehabilitation Sciences - University  of Queensland">
            <a:extLst>
              <a:ext uri="{FF2B5EF4-FFF2-40B4-BE49-F238E27FC236}">
                <a16:creationId xmlns:a16="http://schemas.microsoft.com/office/drawing/2014/main" id="{2E2B3B9E-B2F9-E200-B054-709636E1270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4018"/>
          <a:stretch/>
        </p:blipFill>
        <p:spPr bwMode="auto">
          <a:xfrm>
            <a:off x="4570123" y="3103495"/>
            <a:ext cx="862615" cy="9700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anet Wiles - AI for Good">
            <a:extLst>
              <a:ext uri="{FF2B5EF4-FFF2-40B4-BE49-F238E27FC236}">
                <a16:creationId xmlns:a16="http://schemas.microsoft.com/office/drawing/2014/main" id="{426B676B-42AF-1BCB-B2C8-C1B149B9E63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1338"/>
          <a:stretch/>
        </p:blipFill>
        <p:spPr bwMode="auto">
          <a:xfrm>
            <a:off x="833519" y="4111938"/>
            <a:ext cx="898362" cy="10132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ex Haslam - AM, PhD; Professor of Psychology; Laureate Fellow at U. of  Queensland | LinkedIn">
            <a:extLst>
              <a:ext uri="{FF2B5EF4-FFF2-40B4-BE49-F238E27FC236}">
                <a16:creationId xmlns:a16="http://schemas.microsoft.com/office/drawing/2014/main" id="{70AB27AE-01C9-76B1-0B0A-9897C9DDF8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635" r="7098"/>
          <a:stretch/>
        </p:blipFill>
        <p:spPr bwMode="auto">
          <a:xfrm>
            <a:off x="1755849" y="4107394"/>
            <a:ext cx="873373" cy="1000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FFC53B1-16E2-C00F-0BCC-86A7AE6FBAC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3232" b="10788"/>
          <a:stretch/>
        </p:blipFill>
        <p:spPr bwMode="auto">
          <a:xfrm>
            <a:off x="1809256" y="5177242"/>
            <a:ext cx="868098" cy="99520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ew research seeks breakthroughs in… | Stroke Foundation - Australia">
            <a:extLst>
              <a:ext uri="{FF2B5EF4-FFF2-40B4-BE49-F238E27FC236}">
                <a16:creationId xmlns:a16="http://schemas.microsoft.com/office/drawing/2014/main" id="{DCBE412D-AF83-A2F2-BEAB-7A6BEBA856A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131" r="8341"/>
          <a:stretch/>
        </p:blipFill>
        <p:spPr bwMode="auto">
          <a:xfrm>
            <a:off x="5497029" y="4091004"/>
            <a:ext cx="881698" cy="101896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ational Stroke Week 2020 - Faculty of Health and Behavioural Sciences -  University of Queensland">
            <a:extLst>
              <a:ext uri="{FF2B5EF4-FFF2-40B4-BE49-F238E27FC236}">
                <a16:creationId xmlns:a16="http://schemas.microsoft.com/office/drawing/2014/main" id="{7F276E88-8F48-E199-731B-1C60188344E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7598" r="4754"/>
          <a:stretch/>
        </p:blipFill>
        <p:spPr bwMode="auto">
          <a:xfrm>
            <a:off x="5504572" y="5158978"/>
            <a:ext cx="866612" cy="98873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r Kirstine Shrubsole | UQ Experts">
            <a:extLst>
              <a:ext uri="{FF2B5EF4-FFF2-40B4-BE49-F238E27FC236}">
                <a16:creationId xmlns:a16="http://schemas.microsoft.com/office/drawing/2014/main" id="{97EFCB45-0E73-93E6-4793-9EDA8EC3410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280" t="6556" r="8913"/>
          <a:stretch/>
        </p:blipFill>
        <p:spPr bwMode="auto">
          <a:xfrm>
            <a:off x="3651857" y="3084282"/>
            <a:ext cx="875359" cy="98781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ACAA5316-8FCE-60AE-334E-392DF91CBD3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7275" r="-1"/>
          <a:stretch/>
        </p:blipFill>
        <p:spPr bwMode="auto">
          <a:xfrm>
            <a:off x="832191" y="5109052"/>
            <a:ext cx="935540" cy="104677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87BA133C-615A-7DE3-E69A-F9C2BFAF5F6A}"/>
              </a:ext>
            </a:extLst>
          </p:cNvPr>
          <p:cNvSpPr>
            <a:spLocks noGrp="1"/>
          </p:cNvSpPr>
          <p:nvPr>
            <p:ph type="title"/>
          </p:nvPr>
        </p:nvSpPr>
        <p:spPr>
          <a:xfrm>
            <a:off x="677062" y="1411200"/>
            <a:ext cx="10812044" cy="469056"/>
          </a:xfrm>
        </p:spPr>
        <p:txBody>
          <a:bodyPr/>
          <a:lstStyle/>
          <a:p>
            <a:r>
              <a:rPr lang="en-AU" dirty="0"/>
              <a:t>Research team</a:t>
            </a:r>
            <a:endParaRPr lang="en-US" dirty="0"/>
          </a:p>
        </p:txBody>
      </p:sp>
      <p:pic>
        <p:nvPicPr>
          <p:cNvPr id="2" name="Picture 2" descr="Higher Degree by Research Student Spotlight: Lisa Anemaat - Faculty of  Health and Behavioural Sciences - University of Queensland">
            <a:extLst>
              <a:ext uri="{FF2B5EF4-FFF2-40B4-BE49-F238E27FC236}">
                <a16:creationId xmlns:a16="http://schemas.microsoft.com/office/drawing/2014/main" id="{E46D65EB-5806-84E3-32F0-B8EC47EC39C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2099" t="7550" r="23546" b="324"/>
          <a:stretch/>
        </p:blipFill>
        <p:spPr bwMode="auto">
          <a:xfrm>
            <a:off x="4584122" y="5171146"/>
            <a:ext cx="891523" cy="1007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r Scott Hollier | Australian of the Year">
            <a:extLst>
              <a:ext uri="{FF2B5EF4-FFF2-40B4-BE49-F238E27FC236}">
                <a16:creationId xmlns:a16="http://schemas.microsoft.com/office/drawing/2014/main" id="{C69A7CFD-87A0-3303-2A41-5560B25FAC7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4474" r="6073" b="23185"/>
          <a:stretch/>
        </p:blipFill>
        <p:spPr bwMode="auto">
          <a:xfrm>
            <a:off x="2711968" y="4116111"/>
            <a:ext cx="868098" cy="100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r Deborah Hersh | Curtin University Staff Profile">
            <a:extLst>
              <a:ext uri="{FF2B5EF4-FFF2-40B4-BE49-F238E27FC236}">
                <a16:creationId xmlns:a16="http://schemas.microsoft.com/office/drawing/2014/main" id="{497E03AB-DEAA-A6AD-2AEA-46E846B4F98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8115" b="2483"/>
          <a:stretch/>
        </p:blipFill>
        <p:spPr bwMode="auto">
          <a:xfrm>
            <a:off x="3649231" y="4116111"/>
            <a:ext cx="873108" cy="10129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Our board – Australian Aphasia Association">
            <a:extLst>
              <a:ext uri="{FF2B5EF4-FFF2-40B4-BE49-F238E27FC236}">
                <a16:creationId xmlns:a16="http://schemas.microsoft.com/office/drawing/2014/main" id="{04C071DF-756F-0A16-F35B-9DE8A35DBD2F}"/>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11614" b="17656"/>
          <a:stretch/>
        </p:blipFill>
        <p:spPr bwMode="auto">
          <a:xfrm>
            <a:off x="4576659" y="4111733"/>
            <a:ext cx="869098" cy="9964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moment with Dr Bec Jenkinson - CRE-HiPP">
            <a:extLst>
              <a:ext uri="{FF2B5EF4-FFF2-40B4-BE49-F238E27FC236}">
                <a16:creationId xmlns:a16="http://schemas.microsoft.com/office/drawing/2014/main" id="{A84C7925-D3FA-CB9E-2463-7A2D96BD10A0}"/>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6977" t="-1" r="14798" b="17605"/>
          <a:stretch/>
        </p:blipFill>
        <p:spPr bwMode="auto">
          <a:xfrm>
            <a:off x="3664563" y="5147615"/>
            <a:ext cx="873108" cy="10544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ARC People - School of Health and Rehabilitation Sciences - University of  Queensland">
            <a:extLst>
              <a:ext uri="{FF2B5EF4-FFF2-40B4-BE49-F238E27FC236}">
                <a16:creationId xmlns:a16="http://schemas.microsoft.com/office/drawing/2014/main" id="{CCAEF8BE-9F2A-515A-813E-C417B6F0E28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623" t="6604" r="5052"/>
          <a:stretch/>
        </p:blipFill>
        <p:spPr bwMode="auto">
          <a:xfrm>
            <a:off x="2686566" y="5224829"/>
            <a:ext cx="935540" cy="9567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The University of Queensland - Course Seeker">
            <a:extLst>
              <a:ext uri="{FF2B5EF4-FFF2-40B4-BE49-F238E27FC236}">
                <a16:creationId xmlns:a16="http://schemas.microsoft.com/office/drawing/2014/main" id="{7A75B0D8-D4E5-2FFC-4B28-241F9F50669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180520" y="2248465"/>
            <a:ext cx="2557757" cy="67041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QARC - School of Health and Rehabilitation Sciences - University of  Queensland">
            <a:extLst>
              <a:ext uri="{FF2B5EF4-FFF2-40B4-BE49-F238E27FC236}">
                <a16:creationId xmlns:a16="http://schemas.microsoft.com/office/drawing/2014/main" id="{6EDE02E6-C6F8-BCD5-BCC1-0698C716A53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169373" y="2216375"/>
            <a:ext cx="1755683" cy="7025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Brand Policy 2015">
            <a:extLst>
              <a:ext uri="{FF2B5EF4-FFF2-40B4-BE49-F238E27FC236}">
                <a16:creationId xmlns:a16="http://schemas.microsoft.com/office/drawing/2014/main" id="{C1184A24-1146-C24C-5DE7-F8C08DC5CD5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910103" y="4377625"/>
            <a:ext cx="1764272" cy="17642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The evolution of our brandmark, About La Trobe, La Trobe at a glance, Our  history, La Trobe University">
            <a:extLst>
              <a:ext uri="{FF2B5EF4-FFF2-40B4-BE49-F238E27FC236}">
                <a16:creationId xmlns:a16="http://schemas.microsoft.com/office/drawing/2014/main" id="{BFFAA71F-5314-98B8-6C45-AAAB4C1E514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758769" y="4520572"/>
            <a:ext cx="2421226" cy="16079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STARS Education &amp; Research Alliance (SERA) | Surgical, Treatment and  Rehabilitation Service (STARS)">
            <a:extLst>
              <a:ext uri="{FF2B5EF4-FFF2-40B4-BE49-F238E27FC236}">
                <a16:creationId xmlns:a16="http://schemas.microsoft.com/office/drawing/2014/main" id="{F8A7301C-A38B-E27F-2456-74C5963AFB3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180520" y="3394644"/>
            <a:ext cx="3285818" cy="78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882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QARC">
  <a:themeElements>
    <a:clrScheme name="QARC theme">
      <a:dk1>
        <a:srgbClr val="2B1D37"/>
      </a:dk1>
      <a:lt1>
        <a:srgbClr val="FFFFFF"/>
      </a:lt1>
      <a:dk2>
        <a:srgbClr val="999490"/>
      </a:dk2>
      <a:lt2>
        <a:srgbClr val="D7D1CC"/>
      </a:lt2>
      <a:accent1>
        <a:srgbClr val="51247A"/>
      </a:accent1>
      <a:accent2>
        <a:srgbClr val="962A8B"/>
      </a:accent2>
      <a:accent3>
        <a:srgbClr val="157F91"/>
      </a:accent3>
      <a:accent4>
        <a:srgbClr val="D5D5D5"/>
      </a:accent4>
      <a:accent5>
        <a:srgbClr val="4085C6"/>
      </a:accent5>
      <a:accent6>
        <a:srgbClr val="FBB800"/>
      </a:accent6>
      <a:hlink>
        <a:srgbClr val="51247A"/>
      </a:hlink>
      <a:folHlink>
        <a:srgbClr val="157F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QARC-PowerPoint-template" id="{AC33D625-425B-D949-9E57-CD27011588FF}" vid="{F446EBDF-6888-4E4C-8707-7211FC2FCDCD}"/>
    </a:ext>
  </a:extLst>
</a:theme>
</file>

<file path=ppt/theme/theme2.xml><?xml version="1.0" encoding="utf-8"?>
<a:theme xmlns:a="http://schemas.openxmlformats.org/drawingml/2006/main" name="1_QARC">
  <a:themeElements>
    <a:clrScheme name="QARC theme">
      <a:dk1>
        <a:srgbClr val="2B1D37"/>
      </a:dk1>
      <a:lt1>
        <a:srgbClr val="FFFFFF"/>
      </a:lt1>
      <a:dk2>
        <a:srgbClr val="999490"/>
      </a:dk2>
      <a:lt2>
        <a:srgbClr val="D7D1CC"/>
      </a:lt2>
      <a:accent1>
        <a:srgbClr val="51247A"/>
      </a:accent1>
      <a:accent2>
        <a:srgbClr val="962A8B"/>
      </a:accent2>
      <a:accent3>
        <a:srgbClr val="157F91"/>
      </a:accent3>
      <a:accent4>
        <a:srgbClr val="D5D5D5"/>
      </a:accent4>
      <a:accent5>
        <a:srgbClr val="4085C6"/>
      </a:accent5>
      <a:accent6>
        <a:srgbClr val="FBB800"/>
      </a:accent6>
      <a:hlink>
        <a:srgbClr val="51247A"/>
      </a:hlink>
      <a:folHlink>
        <a:srgbClr val="157F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QARC1" id="{D3E7C8D2-A4C8-AB4A-B063-BA889845CF0E}" vid="{10606F20-DD8F-AD41-A83C-963C276A644B}"/>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University of Queensland">
  <a:themeElements>
    <a:clrScheme name="Uni of Q">
      <a:dk1>
        <a:srgbClr val="2B1D37"/>
      </a:dk1>
      <a:lt1>
        <a:sysClr val="window" lastClr="FFFFFF"/>
      </a:lt1>
      <a:dk2>
        <a:srgbClr val="999490"/>
      </a:dk2>
      <a:lt2>
        <a:srgbClr val="EFEDEB"/>
      </a:lt2>
      <a:accent1>
        <a:srgbClr val="51247A"/>
      </a:accent1>
      <a:accent2>
        <a:srgbClr val="962A8B"/>
      </a:accent2>
      <a:accent3>
        <a:srgbClr val="D7D1CC"/>
      </a:accent3>
      <a:accent4>
        <a:srgbClr val="999490"/>
      </a:accent4>
      <a:accent5>
        <a:srgbClr val="4085C6"/>
      </a:accent5>
      <a:accent6>
        <a:srgbClr val="00A2C7"/>
      </a:accent6>
      <a:hlink>
        <a:srgbClr val="51247A"/>
      </a:hlink>
      <a:folHlink>
        <a:srgbClr val="962A8B"/>
      </a:folHlink>
    </a:clrScheme>
    <a:fontScheme name="UQ fonts">
      <a:majorFont>
        <a:latin typeface="Arial"/>
        <a:ea typeface=""/>
        <a:cs typeface=""/>
      </a:majorFont>
      <a:minorFont>
        <a:latin typeface="Arial"/>
        <a:ea typeface=""/>
        <a:cs typeface=""/>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extLst>
    <a:ext uri="{05A4C25C-085E-4340-85A3-A5531E510DB2}">
      <thm15:themeFamily xmlns:thm15="http://schemas.microsoft.com/office/thememl/2012/main" name="Corporate-Populated_Arial" id="{975DA141-1291-F34D-87A8-B79936C6CDC3}" vid="{B3C4939C-232F-9F48-B7F1-BF6D55A7F29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6343a0-f9bc-44ea-be13-ef746f648409">
      <Terms xmlns="http://schemas.microsoft.com/office/infopath/2007/PartnerControls"/>
    </lcf76f155ced4ddcb4097134ff3c332f>
    <TaxCatchAll xmlns="4feaf694-6342-41b2-8fb5-c63293aa13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6163DF08F82C459A5B9F73B2515BAD" ma:contentTypeVersion="11" ma:contentTypeDescription="Create a new document." ma:contentTypeScope="" ma:versionID="aba43fcb6ccb7c9ddab27b1f5c91c84e">
  <xsd:schema xmlns:xsd="http://www.w3.org/2001/XMLSchema" xmlns:xs="http://www.w3.org/2001/XMLSchema" xmlns:p="http://schemas.microsoft.com/office/2006/metadata/properties" xmlns:ns2="0e6343a0-f9bc-44ea-be13-ef746f648409" xmlns:ns3="4feaf694-6342-41b2-8fb5-c63293aa133b" targetNamespace="http://schemas.microsoft.com/office/2006/metadata/properties" ma:root="true" ma:fieldsID="2d5376a1af62ab1558ff8a845b17accc" ns2:_="" ns3:_="">
    <xsd:import namespace="0e6343a0-f9bc-44ea-be13-ef746f648409"/>
    <xsd:import namespace="4feaf694-6342-41b2-8fb5-c63293aa133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343a0-f9bc-44ea-be13-ef746f6484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8babe79-dfb6-408c-aa7a-07abcf6abbf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eaf694-6342-41b2-8fb5-c63293aa133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a9d6085-0234-437a-a674-96c06a549aa5}" ma:internalName="TaxCatchAll" ma:showField="CatchAllData" ma:web="4feaf694-6342-41b2-8fb5-c63293aa13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F17AC4-1C9F-4854-80B9-DA48EC0BA17F}">
  <ds:schemaRefs>
    <ds:schemaRef ds:uri="http://schemas.microsoft.com/sharepoint/v3/contenttype/forms"/>
  </ds:schemaRefs>
</ds:datastoreItem>
</file>

<file path=customXml/itemProps2.xml><?xml version="1.0" encoding="utf-8"?>
<ds:datastoreItem xmlns:ds="http://schemas.openxmlformats.org/officeDocument/2006/customXml" ds:itemID="{69F84FA0-2F7D-49B5-85A8-D74E38B2A138}">
  <ds:schemaRefs>
    <ds:schemaRef ds:uri="0e6343a0-f9bc-44ea-be13-ef746f648409"/>
    <ds:schemaRef ds:uri="http://purl.org/dc/elements/1.1/"/>
    <ds:schemaRef ds:uri="4feaf694-6342-41b2-8fb5-c63293aa133b"/>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04B4F2C6-8B2A-4433-BFA2-F34251C62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6343a0-f9bc-44ea-be13-ef746f648409"/>
    <ds:schemaRef ds:uri="4feaf694-6342-41b2-8fb5-c63293aa13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QARC-PowerPoint-template</Template>
  <TotalTime>1420</TotalTime>
  <Words>2408</Words>
  <Application>Microsoft Office PowerPoint</Application>
  <PresentationFormat>Widescreen</PresentationFormat>
  <Paragraphs>462</Paragraphs>
  <Slides>73</Slides>
  <Notes>28</Notes>
  <HiddenSlides>5</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73</vt:i4>
      </vt:variant>
    </vt:vector>
  </HeadingPairs>
  <TitlesOfParts>
    <vt:vector size="85" baseType="lpstr">
      <vt:lpstr>Aptos</vt:lpstr>
      <vt:lpstr>Aptos Display</vt:lpstr>
      <vt:lpstr>Arial</vt:lpstr>
      <vt:lpstr>Arial,Sans-Serif</vt:lpstr>
      <vt:lpstr>Calibri</vt:lpstr>
      <vt:lpstr>Calibri Light</vt:lpstr>
      <vt:lpstr>DM Sans</vt:lpstr>
      <vt:lpstr>Gotham Medium</vt:lpstr>
      <vt:lpstr>QARC</vt:lpstr>
      <vt:lpstr>1_QARC</vt:lpstr>
      <vt:lpstr>Custom Design</vt:lpstr>
      <vt:lpstr>University of Queensland</vt:lpstr>
      <vt:lpstr>Bridging the Digital Divide  Celebration Event  24th November 2025   </vt:lpstr>
      <vt:lpstr>Acknowledgement   of Country</vt:lpstr>
      <vt:lpstr>Overview</vt:lpstr>
      <vt:lpstr>Housekeeping</vt:lpstr>
      <vt:lpstr>To ask a question</vt:lpstr>
      <vt:lpstr>PowerPoint Presentation</vt:lpstr>
      <vt:lpstr>Funding</vt:lpstr>
      <vt:lpstr>Partners</vt:lpstr>
      <vt:lpstr>Research team</vt:lpstr>
      <vt:lpstr>The broader team…</vt:lpstr>
      <vt:lpstr>Project overview How it started?</vt:lpstr>
      <vt:lpstr>Challenges with web access</vt:lpstr>
      <vt:lpstr>Project aims</vt:lpstr>
      <vt:lpstr>PowerPoint Presentation</vt:lpstr>
      <vt:lpstr>Experience gathering and priorities for improvement</vt:lpstr>
      <vt:lpstr>Stage 1a: Experience gathering</vt:lpstr>
      <vt:lpstr>Stage 1a: Experience Gathering</vt:lpstr>
      <vt:lpstr>Stage 1a: Experience Gathering</vt:lpstr>
      <vt:lpstr>What did we learn?</vt:lpstr>
      <vt:lpstr>PowerPoint Presentation</vt:lpstr>
      <vt:lpstr>PowerPoint Presentation</vt:lpstr>
      <vt:lpstr>PowerPoint Presentation</vt:lpstr>
      <vt:lpstr>PowerPoint Presentation</vt:lpstr>
      <vt:lpstr>PowerPoint Presentation</vt:lpstr>
      <vt:lpstr>PowerPoint Presentation</vt:lpstr>
      <vt:lpstr>Key priorities</vt:lpstr>
      <vt:lpstr>PowerPoint Presentation</vt:lpstr>
      <vt:lpstr>Priorities for improving web use</vt:lpstr>
      <vt:lpstr>Co-designing the browser extension</vt:lpstr>
      <vt:lpstr>Co-design team</vt:lpstr>
      <vt:lpstr>Welcome pack</vt:lpstr>
      <vt:lpstr>Co-design activities</vt:lpstr>
      <vt:lpstr>Co-design activities</vt:lpstr>
      <vt:lpstr>Co-design activities</vt:lpstr>
      <vt:lpstr>Ranking design features</vt:lpstr>
      <vt:lpstr>Ranking design features</vt:lpstr>
      <vt:lpstr>PowerPoint Presentation</vt:lpstr>
      <vt:lpstr>PowerPoint Presentation</vt:lpstr>
      <vt:lpstr>PowerPoint Presentation</vt:lpstr>
      <vt:lpstr>PowerPoint Presentation</vt:lpstr>
      <vt:lpstr>Example of design mock-up</vt:lpstr>
      <vt:lpstr>Key priorities from Co-design  </vt:lpstr>
      <vt:lpstr>Developing the extension</vt:lpstr>
      <vt:lpstr>Introducing CommuniKey</vt:lpstr>
      <vt:lpstr>About CommuniKey</vt:lpstr>
      <vt:lpstr>About CommuniKey</vt:lpstr>
      <vt:lpstr>Demo of CommuniKey</vt:lpstr>
      <vt:lpstr>Have a go! </vt:lpstr>
      <vt:lpstr>Usability Testing</vt:lpstr>
      <vt:lpstr>PowerPoint Presentation</vt:lpstr>
      <vt:lpstr>Testing sessions</vt:lpstr>
      <vt:lpstr>Testing sessions </vt:lpstr>
      <vt:lpstr>Tasks </vt:lpstr>
      <vt:lpstr>An example of usability testing</vt:lpstr>
      <vt:lpstr>Usability rating scale</vt:lpstr>
      <vt:lpstr>Positive feedback</vt:lpstr>
      <vt:lpstr>Usability problem #1</vt:lpstr>
      <vt:lpstr>Usability problem #2 </vt:lpstr>
      <vt:lpstr>PowerPoint Presentation</vt:lpstr>
      <vt:lpstr>PowerPoint Presentation</vt:lpstr>
      <vt:lpstr>Usability problem #3</vt:lpstr>
      <vt:lpstr>Usability problem #4</vt:lpstr>
      <vt:lpstr>Field testing</vt:lpstr>
      <vt:lpstr>What is a field test?</vt:lpstr>
      <vt:lpstr>Field testing</vt:lpstr>
      <vt:lpstr>Preliminary results</vt:lpstr>
      <vt:lpstr>Some feedback</vt:lpstr>
      <vt:lpstr>Next steps for CommuniKey</vt:lpstr>
      <vt:lpstr>Accessibility audit</vt:lpstr>
      <vt:lpstr>When will this be available?</vt:lpstr>
      <vt:lpstr>Future research</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Digital Divide  Co-design Workshop 2 </dc:title>
  <dc:creator>Jennifer Lee</dc:creator>
  <cp:lastModifiedBy>Jennifer Lee</cp:lastModifiedBy>
  <cp:revision>53</cp:revision>
  <dcterms:created xsi:type="dcterms:W3CDTF">2024-07-24T02:38:29Z</dcterms:created>
  <dcterms:modified xsi:type="dcterms:W3CDTF">2025-12-16T05:26:18Z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2022-05-03T03:06:24Z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d96f5fcc-5603-43bf-977e-9b9329ffdd35</vt:lpwstr>
  </property>
  <property fmtid="{D5CDD505-2E9C-101B-9397-08002B2CF9AE}" pid="8" name="MSIP_Label_0f488380-630a-4f55-a077-a19445e3f360_ContentBits">
    <vt:lpwstr>0</vt:lpwstr>
  </property>
  <property fmtid="{D5CDD505-2E9C-101B-9397-08002B2CF9AE}" pid="9" name="ContentTypeId">
    <vt:lpwstr>0x010100816163DF08F82C459A5B9F73B2515BAD</vt:lpwstr>
  </property>
  <property fmtid="{D5CDD505-2E9C-101B-9397-08002B2CF9AE}" pid="10" name="MediaServiceImageTags">
    <vt:lpwstr/>
  </property>
</Properties>
</file>