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6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2363-5FED-4776-87B6-B565000593F9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25D44-AA6F-4C2A-8411-DD306FD9A6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902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21E7EE-55EF-4BC4-8EA0-9D73A4878D1C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08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F5D7-4A3F-497A-83CC-955A37DD4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76670-1360-42C7-8C8D-81F379887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589C9-E914-4057-BE68-E7293ACB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AF9DC-32C6-4500-9C65-AA1132A1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38318-5242-4CCA-A317-C893E08F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17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0592-64A8-4881-AD23-58547304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A5A0F-81E3-4C9E-AE82-00184E3D1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56D42-54F6-4146-9F39-3F04C335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8450-11BD-4325-8532-7284A87B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ECADF-D069-4DF1-A988-911F0BCC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17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7B8CD-312F-427A-BC94-C2B6BFDE2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EEE34-0926-40A6-8949-15DE43D0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31FA7-B3C1-4F97-A325-9190F87E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76A4B-D26F-4F93-BE80-C1B960BE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EC0A-3BB2-4F57-8434-85891F49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00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D999-0F3D-4E74-BA79-BD3D133B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61C40-C828-4244-851D-270B120EE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9A83E-3D67-4FCA-8921-EF864C3F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D5B1-197A-4EE1-9192-BDFC24AB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3496D-E18C-4ED3-B588-CC753AAD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9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6C49-CB61-473F-98BE-658102C3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9F064-7ABE-405E-ACEC-AFBD8312D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EF08-A5CE-447A-A20E-6A7EEB4B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D9741-73E2-4391-8546-8BA49A9B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50096-20EE-4B9C-B538-BCF6CD52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517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45E4-4BED-45BA-81E8-D706C280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FC295-E662-413C-9431-5E404A72B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D71BC-85AE-4897-8A34-3E6BEE584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06EC5-4FCC-44C2-88BF-F0B7F5C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ADCE8-71EA-4C9A-A23F-CC59E106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9A61D-0536-4A03-A1FA-E398B20D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82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6C659-5328-4D81-89F8-457CA07B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304D-C037-4415-8EF6-223524C7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070F1-863C-49DE-BE67-AD7BE21D6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E2608-AEF1-4AAB-B50A-3300D105F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DBF70-5C87-42AC-BA93-95DFE96B7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05CF9-C1A4-4549-9223-E0AB09DC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4D3EC-083C-403F-AF63-AD9DDCF3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DCEF8-A5BB-485A-A1B1-F2EE1792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38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46A5-3BBB-47A5-90A5-A3EDBA0B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54A2F-8971-4BB9-932F-A4D9CF7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ABCBB-19F7-441F-B34B-6E08A299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52834-EC6C-40A0-A88E-D5E764ED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78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266C0-03C5-4851-A0E7-21A43A15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E9BA31-FB93-4B6D-8FC9-AC614146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5C421-BA29-41B8-99D9-4406D4BF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7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A954D-7E26-42EC-84BB-598BF8CC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4A9D-1D54-42FB-846C-141DE2DC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7A1F6-B5D9-48F9-A87B-53E07C2BA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C3E4C-3741-4016-8F3C-C0063D1F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A875E-0980-43FF-92D9-6E7BCA84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342AA-603B-43D0-91F9-407850306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09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8D56-0175-4B9D-B7DD-8DC32E46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B9046-0A5F-455F-B4CF-A04AE0483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0215D-6A2A-4326-BF40-38401B9DB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48E23-B3A6-4144-9380-BD401AA5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75E77-6E00-4916-9A94-F3A793CD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B065E-B166-441F-9964-4947C728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8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A0086-CA36-4A97-8B64-9A836479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31A42-13E2-480C-BC6D-5BDF33C33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197F2-F555-4538-8839-87B6A162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78DF-71B8-4230-80AB-AB11C2AFC8CD}" type="datetimeFigureOut">
              <a:rPr lang="en-AU" smtClean="0"/>
              <a:t>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3ADE-F420-41BF-98C1-8B655449B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D2A41-0FB5-4FA8-9BED-0E6FF96A6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5465-9B79-4448-83F7-DB4D8F4D40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09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1371E-88C1-4238-93C8-382D2159F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78" y="2168103"/>
            <a:ext cx="11035967" cy="212706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AU" sz="5500" dirty="0"/>
              <a:t>A free online repository of resources to bridge the evidence-practice gap and aid the selection and implementation of evidence-based aphasia therapies: the </a:t>
            </a:r>
            <a:r>
              <a:rPr lang="en-AU" sz="5500" b="1" dirty="0"/>
              <a:t>Aphasia Therapy Finder (ATF)</a:t>
            </a:r>
          </a:p>
          <a:p>
            <a:pPr marL="0" indent="0">
              <a:buNone/>
            </a:pPr>
            <a:endParaRPr lang="en-AU" sz="5500" b="1" dirty="0"/>
          </a:p>
          <a:p>
            <a:pPr marL="0" indent="0">
              <a:buNone/>
            </a:pPr>
            <a:r>
              <a:rPr lang="en-US" sz="8000" dirty="0">
                <a:solidFill>
                  <a:schemeClr val="accent5">
                    <a:lumMod val="50000"/>
                  </a:schemeClr>
                </a:solidFill>
              </a:rPr>
              <a:t>www.aphasiatherapyfinder.com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endParaRPr lang="en-AU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DDFB50D-4E68-44D1-94BF-382DCEE326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90" y="132582"/>
            <a:ext cx="9417779" cy="1898624"/>
          </a:xfrm>
          <a:prstGeom prst="rect">
            <a:avLst/>
          </a:prstGeom>
        </p:spPr>
      </p:pic>
      <p:pic>
        <p:nvPicPr>
          <p:cNvPr id="10" name="Picture 9" descr="A blue triangle with a letter a&#10;&#10;Description automatically generated">
            <a:extLst>
              <a:ext uri="{FF2B5EF4-FFF2-40B4-BE49-F238E27FC236}">
                <a16:creationId xmlns:a16="http://schemas.microsoft.com/office/drawing/2014/main" id="{A7430CFC-D93C-8F71-F5D7-E1BAA16A6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70" y="4610098"/>
            <a:ext cx="1866900" cy="1676400"/>
          </a:xfrm>
          <a:prstGeom prst="rect">
            <a:avLst/>
          </a:prstGeom>
        </p:spPr>
      </p:pic>
      <p:pic>
        <p:nvPicPr>
          <p:cNvPr id="4" name="Picture 3" descr="A silhouette of a couple of people&#10;&#10;Description automatically generated">
            <a:extLst>
              <a:ext uri="{FF2B5EF4-FFF2-40B4-BE49-F238E27FC236}">
                <a16:creationId xmlns:a16="http://schemas.microsoft.com/office/drawing/2014/main" id="{5E3B74E1-0C3A-21F9-76B3-24F0C50EFD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16" b="57092"/>
          <a:stretch/>
        </p:blipFill>
        <p:spPr>
          <a:xfrm>
            <a:off x="901721" y="4680417"/>
            <a:ext cx="2132211" cy="1271339"/>
          </a:xfrm>
          <a:prstGeom prst="rect">
            <a:avLst/>
          </a:prstGeom>
        </p:spPr>
      </p:pic>
      <p:pic>
        <p:nvPicPr>
          <p:cNvPr id="7" name="Picture 6" descr="A silhouette of a couple of people&#10;&#10;Description automatically generated">
            <a:extLst>
              <a:ext uri="{FF2B5EF4-FFF2-40B4-BE49-F238E27FC236}">
                <a16:creationId xmlns:a16="http://schemas.microsoft.com/office/drawing/2014/main" id="{66CF75DE-2332-7C94-DC51-47BE5CA010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2" b="47279"/>
          <a:stretch/>
        </p:blipFill>
        <p:spPr>
          <a:xfrm>
            <a:off x="5165196" y="4610098"/>
            <a:ext cx="2388026" cy="1411979"/>
          </a:xfrm>
          <a:prstGeom prst="rect">
            <a:avLst/>
          </a:prstGeom>
        </p:spPr>
      </p:pic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6DE287E-0185-4DA8-BC90-5BAC93E764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845" y="4008127"/>
            <a:ext cx="2473569" cy="239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66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Dignam</dc:creator>
  <cp:lastModifiedBy>Claire Bennington</cp:lastModifiedBy>
  <cp:revision>1</cp:revision>
  <dcterms:created xsi:type="dcterms:W3CDTF">2024-11-05T05:42:50Z</dcterms:created>
  <dcterms:modified xsi:type="dcterms:W3CDTF">2024-11-06T00:50:18Z</dcterms:modified>
</cp:coreProperties>
</file>